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8FEA"/>
    <a:srgbClr val="FCC2FC"/>
    <a:srgbClr val="C9F4AA"/>
    <a:srgbClr val="B5F1CC"/>
    <a:srgbClr val="E5F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60"/>
    <p:restoredTop sz="94691"/>
  </p:normalViewPr>
  <p:slideViewPr>
    <p:cSldViewPr snapToGrid="0" showGuides="1">
      <p:cViewPr>
        <p:scale>
          <a:sx n="88" d="100"/>
          <a:sy n="88" d="100"/>
        </p:scale>
        <p:origin x="1208" y="13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4F7AC-EE18-EAE8-661F-A448CB90D6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A8488-E01D-FFDF-1311-AD82E9969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A0D42-7A29-3496-7FEC-02D9B72E5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01514-A26A-37FD-296B-7E617A5CB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CE795-FD7A-BD9D-F80C-C4C7621DF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70657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1EF37-2672-5F3F-3100-E64C06784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031260-CCD5-6EB5-0C0E-C2260EDD4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05F57-3FD3-8BEF-A686-E5E15920F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86AC7-170E-7A4A-7641-36FEABB06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D09AE-4F6C-45A5-8E56-6799803D5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57786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9F9A3F-26CE-C89B-5FA7-837F37660B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9AD544-5CE5-B128-7DB8-94B7A156DE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ECEDB-978F-C0E8-7FB4-AC8174C8F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3C69C-F201-03E8-E16A-95A62214E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BF90E-7648-A665-1F87-5CE465872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75258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F044E-7DDF-B4BA-4731-140E1741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62DFF-0C7B-1AB4-14D2-4EB0A9E7E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599C6-18D3-72D5-1481-6D2006DF9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4BAC4-589A-6D43-0D9B-3DB274EBB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0F6AB-AB1F-03D7-2E00-0E40E4B75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90221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54A15-D492-0104-48F1-E92CAC7BC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BBC6A4-5173-A2E4-7D49-060B70F1D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69C0A-C363-7204-A422-BD32ECAAD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9E40D-2911-D0EF-16FA-46E4C5311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17EFD-8F0A-2F08-4978-EE2335C30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23750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4EE25-55DC-140A-6A3B-F0F8284BB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1239E-9E36-6E65-C0EC-9CDC92325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278C6-85E7-EB0D-B57E-3EEC1A962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BCD7F5-ECB5-0EC3-5C3D-07C66556A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41E97-DFFF-BB62-0AEF-0BDD407E6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A221F4-AC7A-F691-D646-C623DDA43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14037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146F5-E71D-EA33-839E-8B5389C15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E51587-4108-BCBD-1867-B629F4B010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6DC456-DB93-ECC0-4BE9-3C16A33E35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7F9BA-FAF4-2952-F3ED-71212B863D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B71B10-82A2-40D4-610C-2B9BD7E6B3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4E6A6F-BB00-D363-C41C-2C70D0F47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DF0DA6-B900-0389-EBA8-40795A767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4461DA-A847-6F50-143E-1CA2D664A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1290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6BFAE-971B-E063-CD6A-A70FA22A3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12104D-42E1-E69F-7AEE-DF6CC0CE6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2AD244-D61D-9D89-F40C-7DA106A10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D2EF17-AE08-D734-AD40-8DAA09866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61378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6D2543-6939-CB8E-41F8-18B3DF737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46270B-F904-4C82-0FCA-7EEF651DB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A0C93-73C8-C640-8CE3-9661114E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96458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E984F-8631-5589-D10F-63E6A88D9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BAED4-C8D2-56A3-DA9D-B1F4315EC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7C29B5-5DA3-04B7-668F-5E2F1EB9E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7825F9-DED7-0548-542F-EB2AE8BB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E0D7E-1AB8-87CE-C659-5A857AED2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26A29E-6729-4DB2-488B-FB663B3E5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0410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F0CF3-8035-24A2-EBB7-8686A4C6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F79174-2A66-EBB4-BF73-151AA1E5AA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BB241-4D24-D4C3-2568-D7413D9930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364AB-AA03-E1F3-502C-74E48AB5D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B18F3-2A42-8997-FB76-6151D4071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1197C8-1659-DDBA-8A7F-0585036BE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29878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10F562-84D8-AB45-9E17-E41047F71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FE440-E7A6-EEF9-D30A-A2F5135F4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9721C-B727-C0B1-40A4-000BA057C3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97BA95-9B0A-B040-ACEE-1787101FB32D}" type="datetimeFigureOut">
              <a:rPr lang="en-NL" smtClean="0"/>
              <a:t>14/03/2023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2B21B-6342-2C10-542B-0DB099FF21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FD4F4-2947-2DFE-9A95-39E650431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4C076-BE57-CD48-956F-C5BD12990DC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04017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!!!X01">
            <a:extLst>
              <a:ext uri="{FF2B5EF4-FFF2-40B4-BE49-F238E27FC236}">
                <a16:creationId xmlns:a16="http://schemas.microsoft.com/office/drawing/2014/main" id="{827033AF-7525-AA65-FDCD-3D4E6C7BE20A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5363C6E-C21A-EE42-726E-7778B17252BC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E1786E6-9A0B-186B-0C97-097837DF3476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B5F1C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CCC8C6B-7FEB-DC69-CFED-A0074190A1E7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- 001</a:t>
              </a:r>
            </a:p>
          </p:txBody>
        </p:sp>
      </p:grpSp>
      <p:grpSp>
        <p:nvGrpSpPr>
          <p:cNvPr id="17" name="!!!Y02">
            <a:extLst>
              <a:ext uri="{FF2B5EF4-FFF2-40B4-BE49-F238E27FC236}">
                <a16:creationId xmlns:a16="http://schemas.microsoft.com/office/drawing/2014/main" id="{E7D34BF9-E555-4FA9-28AD-1EA6F6367668}"/>
              </a:ext>
            </a:extLst>
          </p:cNvPr>
          <p:cNvGrpSpPr/>
          <p:nvPr/>
        </p:nvGrpSpPr>
        <p:grpSpPr>
          <a:xfrm>
            <a:off x="-598714" y="0"/>
            <a:ext cx="12192000" cy="6858000"/>
            <a:chOff x="0" y="0"/>
            <a:chExt cx="12192000" cy="68580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AADE6B-918D-B155-7FA3-1FA427D585AD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D18B60-6E2F-146D-E9B1-0AE149FB41D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5FDD1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973D62-63F4-7DC8-5AB5-090DD6A8C8C9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grpSp>
        <p:nvGrpSpPr>
          <p:cNvPr id="21" name="!!!X02">
            <a:extLst>
              <a:ext uri="{FF2B5EF4-FFF2-40B4-BE49-F238E27FC236}">
                <a16:creationId xmlns:a16="http://schemas.microsoft.com/office/drawing/2014/main" id="{B4CA494B-E6DB-0491-EAA6-719FA8884132}"/>
              </a:ext>
            </a:extLst>
          </p:cNvPr>
          <p:cNvGrpSpPr/>
          <p:nvPr/>
        </p:nvGrpSpPr>
        <p:grpSpPr>
          <a:xfrm>
            <a:off x="-1197428" y="0"/>
            <a:ext cx="12192000" cy="6858000"/>
            <a:chOff x="0" y="0"/>
            <a:chExt cx="12192000" cy="685800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97CD51-B8CD-04A6-2D75-4930FCDB2E3F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F14E05D-5398-2C9A-7ACD-D9B1C3C0507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C9F4A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290CC28-6881-0F5C-8413-80A6FBF6E47B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- 002</a:t>
              </a:r>
            </a:p>
          </p:txBody>
        </p:sp>
      </p:grpSp>
      <p:grpSp>
        <p:nvGrpSpPr>
          <p:cNvPr id="25" name="!!!X03">
            <a:extLst>
              <a:ext uri="{FF2B5EF4-FFF2-40B4-BE49-F238E27FC236}">
                <a16:creationId xmlns:a16="http://schemas.microsoft.com/office/drawing/2014/main" id="{4C4EFB1E-1C46-D8F3-E817-D840FA2354A3}"/>
              </a:ext>
            </a:extLst>
          </p:cNvPr>
          <p:cNvGrpSpPr/>
          <p:nvPr/>
        </p:nvGrpSpPr>
        <p:grpSpPr>
          <a:xfrm>
            <a:off x="-1796142" y="0"/>
            <a:ext cx="12192000" cy="6858000"/>
            <a:chOff x="0" y="0"/>
            <a:chExt cx="12192000" cy="685800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78E5E88-A1B7-0AEA-0923-12B21B4FDB48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FD0653-7C02-C13F-CA2A-C0DAF3372410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FCC2F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6B6ECEC-D313-F759-90CF-07332B4B313D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- 003</a:t>
              </a:r>
            </a:p>
          </p:txBody>
        </p:sp>
      </p:grpSp>
      <p:grpSp>
        <p:nvGrpSpPr>
          <p:cNvPr id="29" name="!!!Y02">
            <a:extLst>
              <a:ext uri="{FF2B5EF4-FFF2-40B4-BE49-F238E27FC236}">
                <a16:creationId xmlns:a16="http://schemas.microsoft.com/office/drawing/2014/main" id="{C03DE05E-417E-CCF6-3CAE-F5B3D28BEC4C}"/>
              </a:ext>
            </a:extLst>
          </p:cNvPr>
          <p:cNvGrpSpPr/>
          <p:nvPr/>
        </p:nvGrpSpPr>
        <p:grpSpPr>
          <a:xfrm>
            <a:off x="-1681452" y="0"/>
            <a:ext cx="11593286" cy="6858000"/>
            <a:chOff x="713404" y="0"/>
            <a:chExt cx="11593286" cy="685800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A489145-3605-77CC-C2C6-4A3C360A9137}"/>
                </a:ext>
              </a:extLst>
            </p:cNvPr>
            <p:cNvSpPr txBox="1"/>
            <p:nvPr/>
          </p:nvSpPr>
          <p:spPr>
            <a:xfrm>
              <a:off x="713404" y="2890391"/>
              <a:ext cx="1159328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4000" b="1" dirty="0">
                  <a:latin typeface="Arial Rounded MT Bold" panose="020F0704030504030204" pitchFamily="34" charset="77"/>
                </a:rPr>
                <a:t>OUR ROADMAP FOR 2023 </a:t>
              </a:r>
            </a:p>
            <a:p>
              <a:pPr algn="ctr"/>
              <a:r>
                <a:rPr lang="en-NL" sz="4000" b="1" dirty="0">
                  <a:latin typeface="Arial Rounded MT Bold" panose="020F0704030504030204" pitchFamily="34" charset="77"/>
                </a:rPr>
                <a:t>Q2 – Q3 – Q4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5F9FD8E-530A-58BB-C9F8-925EF1CBBCCE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A8FE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01AE1E-098D-F282-C045-028FD67AEB80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0391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!!!X01">
            <a:extLst>
              <a:ext uri="{FF2B5EF4-FFF2-40B4-BE49-F238E27FC236}">
                <a16:creationId xmlns:a16="http://schemas.microsoft.com/office/drawing/2014/main" id="{827033AF-7525-AA65-FDCD-3D4E6C7BE20A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5363C6E-C21A-EE42-726E-7778B17252BC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E1786E6-9A0B-186B-0C97-097837DF3476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B5F1C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CCC8C6B-7FEB-DC69-CFED-A0074190A1E7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- 001</a:t>
              </a:r>
            </a:p>
          </p:txBody>
        </p:sp>
      </p:grpSp>
      <p:grpSp>
        <p:nvGrpSpPr>
          <p:cNvPr id="17" name="!!!Y02">
            <a:extLst>
              <a:ext uri="{FF2B5EF4-FFF2-40B4-BE49-F238E27FC236}">
                <a16:creationId xmlns:a16="http://schemas.microsoft.com/office/drawing/2014/main" id="{E7D34BF9-E555-4FA9-28AD-1EA6F6367668}"/>
              </a:ext>
            </a:extLst>
          </p:cNvPr>
          <p:cNvGrpSpPr/>
          <p:nvPr/>
        </p:nvGrpSpPr>
        <p:grpSpPr>
          <a:xfrm>
            <a:off x="-12275055" y="0"/>
            <a:ext cx="12192000" cy="6858000"/>
            <a:chOff x="0" y="0"/>
            <a:chExt cx="12192000" cy="68580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AADE6B-918D-B155-7FA3-1FA427D585AD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D18B60-6E2F-146D-E9B1-0AE149FB41D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5FDD1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973D62-63F4-7DC8-5AB5-090DD6A8C8C9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grpSp>
        <p:nvGrpSpPr>
          <p:cNvPr id="21" name="!!!X02">
            <a:extLst>
              <a:ext uri="{FF2B5EF4-FFF2-40B4-BE49-F238E27FC236}">
                <a16:creationId xmlns:a16="http://schemas.microsoft.com/office/drawing/2014/main" id="{B4CA494B-E6DB-0491-EAA6-719FA8884132}"/>
              </a:ext>
            </a:extLst>
          </p:cNvPr>
          <p:cNvGrpSpPr/>
          <p:nvPr/>
        </p:nvGrpSpPr>
        <p:grpSpPr>
          <a:xfrm>
            <a:off x="-12873769" y="0"/>
            <a:ext cx="12192000" cy="6858000"/>
            <a:chOff x="0" y="0"/>
            <a:chExt cx="12192000" cy="685800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97CD51-B8CD-04A6-2D75-4930FCDB2E3F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F14E05D-5398-2C9A-7ACD-D9B1C3C0507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C9F4A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290CC28-6881-0F5C-8413-80A6FBF6E47B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- 002</a:t>
              </a:r>
            </a:p>
          </p:txBody>
        </p:sp>
      </p:grpSp>
      <p:grpSp>
        <p:nvGrpSpPr>
          <p:cNvPr id="25" name="!!!X03">
            <a:extLst>
              <a:ext uri="{FF2B5EF4-FFF2-40B4-BE49-F238E27FC236}">
                <a16:creationId xmlns:a16="http://schemas.microsoft.com/office/drawing/2014/main" id="{4C4EFB1E-1C46-D8F3-E817-D840FA2354A3}"/>
              </a:ext>
            </a:extLst>
          </p:cNvPr>
          <p:cNvGrpSpPr/>
          <p:nvPr/>
        </p:nvGrpSpPr>
        <p:grpSpPr>
          <a:xfrm>
            <a:off x="-13472483" y="0"/>
            <a:ext cx="12192000" cy="6858000"/>
            <a:chOff x="0" y="0"/>
            <a:chExt cx="12192000" cy="685800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78E5E88-A1B7-0AEA-0923-12B21B4FDB48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FD0653-7C02-C13F-CA2A-C0DAF3372410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FCC2F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6B6ECEC-D313-F759-90CF-07332B4B313D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- 003</a:t>
              </a:r>
            </a:p>
          </p:txBody>
        </p:sp>
      </p:grpSp>
      <p:grpSp>
        <p:nvGrpSpPr>
          <p:cNvPr id="29" name="!!!Y02">
            <a:extLst>
              <a:ext uri="{FF2B5EF4-FFF2-40B4-BE49-F238E27FC236}">
                <a16:creationId xmlns:a16="http://schemas.microsoft.com/office/drawing/2014/main" id="{C03DE05E-417E-CCF6-3CAE-F5B3D28BEC4C}"/>
              </a:ext>
            </a:extLst>
          </p:cNvPr>
          <p:cNvGrpSpPr/>
          <p:nvPr/>
        </p:nvGrpSpPr>
        <p:grpSpPr>
          <a:xfrm>
            <a:off x="-14071197" y="0"/>
            <a:ext cx="12192000" cy="6858000"/>
            <a:chOff x="0" y="0"/>
            <a:chExt cx="12192000" cy="685800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A489145-3605-77CC-C2C6-4A3C360A9137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5F9FD8E-530A-58BB-C9F8-925EF1CBBCCE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A8FE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01AE1E-098D-F282-C045-028FD67AEB80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BCFE941-7B95-793B-EDD5-7742F19102BA}"/>
              </a:ext>
            </a:extLst>
          </p:cNvPr>
          <p:cNvSpPr txBox="1"/>
          <p:nvPr/>
        </p:nvSpPr>
        <p:spPr>
          <a:xfrm>
            <a:off x="2739345" y="2370793"/>
            <a:ext cx="9448800" cy="336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I went to the woods because I wished to live deliberately, to front only the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essential facts of life, and see if I could not learn what it had to teach, and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not, when I came to die, discover that I had not lived. I did not wish to live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what was not life, living is so dear; nor did I wish to practise resignation,</a:t>
            </a:r>
          </a:p>
          <a:p>
            <a:pPr>
              <a:lnSpc>
                <a:spcPct val="150000"/>
              </a:lnSpc>
            </a:pPr>
            <a:endParaRPr lang="en-GB" dirty="0">
              <a:latin typeface="Arial Rounded MT Bold" panose="020F0704030504030204" pitchFamily="34" charset="77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GB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LOREM IPSUM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GB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DOLOR AMET</a:t>
            </a:r>
          </a:p>
          <a:p>
            <a:pPr>
              <a:lnSpc>
                <a:spcPct val="150000"/>
              </a:lnSpc>
            </a:pPr>
            <a:endParaRPr lang="en-GB" dirty="0">
              <a:latin typeface="Arial Rounded MT Bold" panose="020F0704030504030204" pitchFamily="34" charset="77"/>
            </a:endParaRPr>
          </a:p>
        </p:txBody>
      </p:sp>
      <p:pic>
        <p:nvPicPr>
          <p:cNvPr id="7" name="Picture 6" descr="Kitten looking up">
            <a:extLst>
              <a:ext uri="{FF2B5EF4-FFF2-40B4-BE49-F238E27FC236}">
                <a16:creationId xmlns:a16="http://schemas.microsoft.com/office/drawing/2014/main" id="{A5546202-35D7-D510-738D-C5B97FE34DB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640000" y="0"/>
            <a:ext cx="2160000" cy="2160000"/>
          </a:xfrm>
          <a:prstGeom prst="rect">
            <a:avLst/>
          </a:prstGeom>
          <a:ln>
            <a:solidFill>
              <a:schemeClr val="tx1"/>
            </a:solidFill>
          </a:ln>
          <a:effectLst>
            <a:reflection blurRad="6350" stA="52000" endA="300" endPos="35000" dir="5400000" sy="-100000" algn="bl" rotWithShape="0"/>
          </a:effec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91A64E0-C242-D772-2F61-0F96F2491ED7}"/>
              </a:ext>
            </a:extLst>
          </p:cNvPr>
          <p:cNvGrpSpPr/>
          <p:nvPr/>
        </p:nvGrpSpPr>
        <p:grpSpPr>
          <a:xfrm>
            <a:off x="3657600" y="508000"/>
            <a:ext cx="2160000" cy="954107"/>
            <a:chOff x="3657600" y="508000"/>
            <a:chExt cx="1879600" cy="95410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087E51-C1FB-C342-DDA4-F2E5925B3C7A}"/>
                </a:ext>
              </a:extLst>
            </p:cNvPr>
            <p:cNvSpPr txBox="1"/>
            <p:nvPr/>
          </p:nvSpPr>
          <p:spPr>
            <a:xfrm>
              <a:off x="3657600" y="508000"/>
              <a:ext cx="1879600" cy="95410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NL" sz="2800" b="1" i="1" dirty="0">
                  <a:latin typeface="Avenir Black Oblique" panose="02000503020000020003" pitchFamily="2" charset="0"/>
                </a:rPr>
                <a:t>XXX - 001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1BE70C8-2D94-5F34-4DB0-7E32BAEA0EE0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0" y="929620"/>
              <a:ext cx="1879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0129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!!!X01">
            <a:extLst>
              <a:ext uri="{FF2B5EF4-FFF2-40B4-BE49-F238E27FC236}">
                <a16:creationId xmlns:a16="http://schemas.microsoft.com/office/drawing/2014/main" id="{827033AF-7525-AA65-FDCD-3D4E6C7BE20A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5363C6E-C21A-EE42-726E-7778B17252BC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E1786E6-9A0B-186B-0C97-097837DF3476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B5F1C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CCC8C6B-7FEB-DC69-CFED-A0074190A1E7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- 001</a:t>
              </a:r>
            </a:p>
          </p:txBody>
        </p:sp>
      </p:grpSp>
      <p:grpSp>
        <p:nvGrpSpPr>
          <p:cNvPr id="17" name="!!!Y02">
            <a:extLst>
              <a:ext uri="{FF2B5EF4-FFF2-40B4-BE49-F238E27FC236}">
                <a16:creationId xmlns:a16="http://schemas.microsoft.com/office/drawing/2014/main" id="{E7D34BF9-E555-4FA9-28AD-1EA6F6367668}"/>
              </a:ext>
            </a:extLst>
          </p:cNvPr>
          <p:cNvGrpSpPr/>
          <p:nvPr/>
        </p:nvGrpSpPr>
        <p:grpSpPr>
          <a:xfrm>
            <a:off x="52345" y="0"/>
            <a:ext cx="12192000" cy="6858000"/>
            <a:chOff x="0" y="0"/>
            <a:chExt cx="12192000" cy="68580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AADE6B-918D-B155-7FA3-1FA427D585AD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D18B60-6E2F-146D-E9B1-0AE149FB41D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5FDD1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973D62-63F4-7DC8-5AB5-090DD6A8C8C9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grpSp>
        <p:nvGrpSpPr>
          <p:cNvPr id="21" name="!!!X02">
            <a:extLst>
              <a:ext uri="{FF2B5EF4-FFF2-40B4-BE49-F238E27FC236}">
                <a16:creationId xmlns:a16="http://schemas.microsoft.com/office/drawing/2014/main" id="{B4CA494B-E6DB-0491-EAA6-719FA8884132}"/>
              </a:ext>
            </a:extLst>
          </p:cNvPr>
          <p:cNvGrpSpPr/>
          <p:nvPr/>
        </p:nvGrpSpPr>
        <p:grpSpPr>
          <a:xfrm>
            <a:off x="-12254346" y="0"/>
            <a:ext cx="12192000" cy="6858000"/>
            <a:chOff x="0" y="0"/>
            <a:chExt cx="12192000" cy="685800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97CD51-B8CD-04A6-2D75-4930FCDB2E3F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F14E05D-5398-2C9A-7ACD-D9B1C3C0507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C9F4A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290CC28-6881-0F5C-8413-80A6FBF6E47B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- 002</a:t>
              </a:r>
            </a:p>
          </p:txBody>
        </p:sp>
      </p:grpSp>
      <p:grpSp>
        <p:nvGrpSpPr>
          <p:cNvPr id="25" name="!!!X03">
            <a:extLst>
              <a:ext uri="{FF2B5EF4-FFF2-40B4-BE49-F238E27FC236}">
                <a16:creationId xmlns:a16="http://schemas.microsoft.com/office/drawing/2014/main" id="{4C4EFB1E-1C46-D8F3-E817-D840FA2354A3}"/>
              </a:ext>
            </a:extLst>
          </p:cNvPr>
          <p:cNvGrpSpPr/>
          <p:nvPr/>
        </p:nvGrpSpPr>
        <p:grpSpPr>
          <a:xfrm>
            <a:off x="-12853060" y="0"/>
            <a:ext cx="12192000" cy="6858000"/>
            <a:chOff x="0" y="0"/>
            <a:chExt cx="12192000" cy="685800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78E5E88-A1B7-0AEA-0923-12B21B4FDB48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FD0653-7C02-C13F-CA2A-C0DAF3372410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FCC2F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6B6ECEC-D313-F759-90CF-07332B4B313D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- 003</a:t>
              </a:r>
            </a:p>
          </p:txBody>
        </p:sp>
      </p:grpSp>
      <p:grpSp>
        <p:nvGrpSpPr>
          <p:cNvPr id="29" name="!!!Y02">
            <a:extLst>
              <a:ext uri="{FF2B5EF4-FFF2-40B4-BE49-F238E27FC236}">
                <a16:creationId xmlns:a16="http://schemas.microsoft.com/office/drawing/2014/main" id="{C03DE05E-417E-CCF6-3CAE-F5B3D28BEC4C}"/>
              </a:ext>
            </a:extLst>
          </p:cNvPr>
          <p:cNvGrpSpPr/>
          <p:nvPr/>
        </p:nvGrpSpPr>
        <p:grpSpPr>
          <a:xfrm>
            <a:off x="-13451774" y="0"/>
            <a:ext cx="12192000" cy="6858000"/>
            <a:chOff x="0" y="0"/>
            <a:chExt cx="12192000" cy="685800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A489145-3605-77CC-C2C6-4A3C360A9137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5F9FD8E-530A-58BB-C9F8-925EF1CBBCCE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A8FE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01AE1E-098D-F282-C045-028FD67AEB80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2141B49-E6AC-4DFE-AC69-DBE035FA9AFA}"/>
              </a:ext>
            </a:extLst>
          </p:cNvPr>
          <p:cNvSpPr txBox="1"/>
          <p:nvPr/>
        </p:nvSpPr>
        <p:spPr>
          <a:xfrm>
            <a:off x="2739345" y="2370793"/>
            <a:ext cx="9448800" cy="336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Be and deep was it true next and by or wished the devil one; was forever. to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error live could of deliberately, broad three meanly, say, us of make man eat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live all I in superfluous out away the proportion. our into is has to his items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not and the Spartan world; not to and life a is and to be it a reduce affairs if</a:t>
            </a:r>
          </a:p>
          <a:p>
            <a:pPr>
              <a:lnSpc>
                <a:spcPct val="150000"/>
              </a:lnSpc>
            </a:pPr>
            <a:endParaRPr lang="en-GB" dirty="0">
              <a:latin typeface="Arial Rounded MT Bold" panose="020F0704030504030204" pitchFamily="34" charset="77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GB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LOREM IPSUM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GB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DOLOR AMET</a:t>
            </a:r>
          </a:p>
          <a:p>
            <a:pPr>
              <a:lnSpc>
                <a:spcPct val="150000"/>
              </a:lnSpc>
            </a:pPr>
            <a:endParaRPr lang="en-GB" dirty="0">
              <a:latin typeface="Arial Rounded MT Bold" panose="020F0704030504030204" pitchFamily="34" charset="77"/>
            </a:endParaRPr>
          </a:p>
        </p:txBody>
      </p:sp>
      <p:pic>
        <p:nvPicPr>
          <p:cNvPr id="10" name="Picture 9" descr="Rabbit sitting close-up with a pink background">
            <a:extLst>
              <a:ext uri="{FF2B5EF4-FFF2-40B4-BE49-F238E27FC236}">
                <a16:creationId xmlns:a16="http://schemas.microsoft.com/office/drawing/2014/main" id="{E964C22E-73C6-45C4-7BB2-99973BA7BEE4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640000" y="0"/>
            <a:ext cx="2160000" cy="2160000"/>
          </a:xfrm>
          <a:prstGeom prst="rect">
            <a:avLst/>
          </a:prstGeom>
          <a:ln>
            <a:solidFill>
              <a:schemeClr val="tx1"/>
            </a:solidFill>
          </a:ln>
          <a:effectLst>
            <a:reflection blurRad="6350" stA="52000" endA="300" endPos="35000" dir="5400000" sy="-100000" algn="bl" rotWithShape="0"/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636E871-FCEF-05AC-CB86-0E0A2FBDD168}"/>
              </a:ext>
            </a:extLst>
          </p:cNvPr>
          <p:cNvGrpSpPr/>
          <p:nvPr/>
        </p:nvGrpSpPr>
        <p:grpSpPr>
          <a:xfrm>
            <a:off x="3657600" y="508000"/>
            <a:ext cx="1879600" cy="523220"/>
            <a:chOff x="3657600" y="508000"/>
            <a:chExt cx="1879600" cy="52322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795D1E7-EEAF-900B-46DE-B4B7FBE0C74A}"/>
                </a:ext>
              </a:extLst>
            </p:cNvPr>
            <p:cNvSpPr txBox="1"/>
            <p:nvPr/>
          </p:nvSpPr>
          <p:spPr>
            <a:xfrm>
              <a:off x="3657600" y="508000"/>
              <a:ext cx="1879600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NL" sz="2800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F49ECC8-5130-08DE-3BB8-3ABC20319A68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0" y="929620"/>
              <a:ext cx="1879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5297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!!!X01">
            <a:extLst>
              <a:ext uri="{FF2B5EF4-FFF2-40B4-BE49-F238E27FC236}">
                <a16:creationId xmlns:a16="http://schemas.microsoft.com/office/drawing/2014/main" id="{827033AF-7525-AA65-FDCD-3D4E6C7BE20A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5363C6E-C21A-EE42-726E-7778B17252BC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E1786E6-9A0B-186B-0C97-097837DF3476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B5F1C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CCC8C6B-7FEB-DC69-CFED-A0074190A1E7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- 001</a:t>
              </a:r>
            </a:p>
          </p:txBody>
        </p:sp>
      </p:grpSp>
      <p:grpSp>
        <p:nvGrpSpPr>
          <p:cNvPr id="17" name="!!!Y02">
            <a:extLst>
              <a:ext uri="{FF2B5EF4-FFF2-40B4-BE49-F238E27FC236}">
                <a16:creationId xmlns:a16="http://schemas.microsoft.com/office/drawing/2014/main" id="{E7D34BF9-E555-4FA9-28AD-1EA6F6367668}"/>
              </a:ext>
            </a:extLst>
          </p:cNvPr>
          <p:cNvGrpSpPr/>
          <p:nvPr/>
        </p:nvGrpSpPr>
        <p:grpSpPr>
          <a:xfrm>
            <a:off x="52345" y="0"/>
            <a:ext cx="12192000" cy="6858000"/>
            <a:chOff x="0" y="0"/>
            <a:chExt cx="12192000" cy="68580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AADE6B-918D-B155-7FA3-1FA427D585AD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D18B60-6E2F-146D-E9B1-0AE149FB41D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5FDD1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973D62-63F4-7DC8-5AB5-090DD6A8C8C9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grpSp>
        <p:nvGrpSpPr>
          <p:cNvPr id="21" name="!!!X02">
            <a:extLst>
              <a:ext uri="{FF2B5EF4-FFF2-40B4-BE49-F238E27FC236}">
                <a16:creationId xmlns:a16="http://schemas.microsoft.com/office/drawing/2014/main" id="{B4CA494B-E6DB-0491-EAA6-719FA8884132}"/>
              </a:ext>
            </a:extLst>
          </p:cNvPr>
          <p:cNvGrpSpPr/>
          <p:nvPr/>
        </p:nvGrpSpPr>
        <p:grpSpPr>
          <a:xfrm>
            <a:off x="52345" y="0"/>
            <a:ext cx="12192000" cy="6858000"/>
            <a:chOff x="0" y="0"/>
            <a:chExt cx="12192000" cy="685800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97CD51-B8CD-04A6-2D75-4930FCDB2E3F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F14E05D-5398-2C9A-7ACD-D9B1C3C0507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C9F4A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290CC28-6881-0F5C-8413-80A6FBF6E47B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- 002</a:t>
              </a:r>
            </a:p>
          </p:txBody>
        </p:sp>
      </p:grpSp>
      <p:grpSp>
        <p:nvGrpSpPr>
          <p:cNvPr id="25" name="!!!X03">
            <a:extLst>
              <a:ext uri="{FF2B5EF4-FFF2-40B4-BE49-F238E27FC236}">
                <a16:creationId xmlns:a16="http://schemas.microsoft.com/office/drawing/2014/main" id="{4C4EFB1E-1C46-D8F3-E817-D840FA2354A3}"/>
              </a:ext>
            </a:extLst>
          </p:cNvPr>
          <p:cNvGrpSpPr/>
          <p:nvPr/>
        </p:nvGrpSpPr>
        <p:grpSpPr>
          <a:xfrm>
            <a:off x="-12254346" y="0"/>
            <a:ext cx="12192000" cy="6858000"/>
            <a:chOff x="0" y="0"/>
            <a:chExt cx="12192000" cy="685800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78E5E88-A1B7-0AEA-0923-12B21B4FDB48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FD0653-7C02-C13F-CA2A-C0DAF3372410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FCC2F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6B6ECEC-D313-F759-90CF-07332B4B313D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- 003</a:t>
              </a:r>
            </a:p>
          </p:txBody>
        </p:sp>
      </p:grpSp>
      <p:grpSp>
        <p:nvGrpSpPr>
          <p:cNvPr id="29" name="!!!Y02">
            <a:extLst>
              <a:ext uri="{FF2B5EF4-FFF2-40B4-BE49-F238E27FC236}">
                <a16:creationId xmlns:a16="http://schemas.microsoft.com/office/drawing/2014/main" id="{C03DE05E-417E-CCF6-3CAE-F5B3D28BEC4C}"/>
              </a:ext>
            </a:extLst>
          </p:cNvPr>
          <p:cNvGrpSpPr/>
          <p:nvPr/>
        </p:nvGrpSpPr>
        <p:grpSpPr>
          <a:xfrm>
            <a:off x="-12853060" y="0"/>
            <a:ext cx="12192000" cy="6858000"/>
            <a:chOff x="0" y="0"/>
            <a:chExt cx="12192000" cy="685800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A489145-3605-77CC-C2C6-4A3C360A9137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5F9FD8E-530A-58BB-C9F8-925EF1CBBCCE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A8FE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01AE1E-098D-F282-C045-028FD67AEB80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B4D2C11-2553-4E67-0E6C-95A0E133007E}"/>
              </a:ext>
            </a:extLst>
          </p:cNvPr>
          <p:cNvSpPr txBox="1"/>
          <p:nvPr/>
        </p:nvSpPr>
        <p:spPr>
          <a:xfrm>
            <a:off x="2739345" y="2370793"/>
            <a:ext cx="9448800" cy="336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Sturdily may to simplify. is go other cases a front be whole its so strange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civilized and occasion live not dozen, thousand were and day, to if fingers, be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your able are shave wish life, to and Our need did and has virtue then though I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ago not and broad bottom simplicity, to on to be tells to to to quite a is For</a:t>
            </a:r>
          </a:p>
          <a:p>
            <a:pPr>
              <a:lnSpc>
                <a:spcPct val="150000"/>
              </a:lnSpc>
            </a:pPr>
            <a:endParaRPr lang="en-GB" dirty="0">
              <a:latin typeface="Arial Rounded MT Bold" panose="020F0704030504030204" pitchFamily="34" charset="77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GB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LOREM IPSUM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GB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DOLOR AMET</a:t>
            </a:r>
          </a:p>
          <a:p>
            <a:pPr>
              <a:lnSpc>
                <a:spcPct val="150000"/>
              </a:lnSpc>
            </a:pPr>
            <a:endParaRPr lang="en-GB" dirty="0">
              <a:latin typeface="Arial Rounded MT Bold" panose="020F0704030504030204" pitchFamily="34" charset="77"/>
            </a:endParaRPr>
          </a:p>
        </p:txBody>
      </p:sp>
      <p:pic>
        <p:nvPicPr>
          <p:cNvPr id="7" name="Picture 6" descr="Cockatiel parrot couple">
            <a:extLst>
              <a:ext uri="{FF2B5EF4-FFF2-40B4-BE49-F238E27FC236}">
                <a16:creationId xmlns:a16="http://schemas.microsoft.com/office/drawing/2014/main" id="{CDD4D939-CCC4-93EE-B20A-C5127E6E7FB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640000" y="0"/>
            <a:ext cx="2160000" cy="2160000"/>
          </a:xfrm>
          <a:prstGeom prst="rect">
            <a:avLst/>
          </a:prstGeom>
          <a:ln>
            <a:solidFill>
              <a:schemeClr val="tx1"/>
            </a:solidFill>
          </a:ln>
          <a:effectLst>
            <a:reflection blurRad="6350" stA="52000" endA="300" endPos="35000" dir="5400000" sy="-100000" algn="bl" rotWithShape="0"/>
          </a:effec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405EE98E-30D6-AA87-19F5-69F4ACFA4EA5}"/>
              </a:ext>
            </a:extLst>
          </p:cNvPr>
          <p:cNvGrpSpPr/>
          <p:nvPr/>
        </p:nvGrpSpPr>
        <p:grpSpPr>
          <a:xfrm>
            <a:off x="3657600" y="508000"/>
            <a:ext cx="2160000" cy="954107"/>
            <a:chOff x="3657600" y="508000"/>
            <a:chExt cx="1879600" cy="95410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19C59A8-CA0A-9D3F-B6F6-BA420185DB94}"/>
                </a:ext>
              </a:extLst>
            </p:cNvPr>
            <p:cNvSpPr txBox="1"/>
            <p:nvPr/>
          </p:nvSpPr>
          <p:spPr>
            <a:xfrm>
              <a:off x="3657600" y="508000"/>
              <a:ext cx="1879600" cy="95410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NL" sz="2800" b="1" i="1" dirty="0">
                  <a:latin typeface="Avenir Black Oblique" panose="02000503020000020003" pitchFamily="2" charset="0"/>
                </a:rPr>
                <a:t>XXX - 002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6588F2-9B83-4507-0004-C1C5C5486B86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0" y="929620"/>
              <a:ext cx="1879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92023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!!!X01">
            <a:extLst>
              <a:ext uri="{FF2B5EF4-FFF2-40B4-BE49-F238E27FC236}">
                <a16:creationId xmlns:a16="http://schemas.microsoft.com/office/drawing/2014/main" id="{827033AF-7525-AA65-FDCD-3D4E6C7BE20A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5363C6E-C21A-EE42-726E-7778B17252BC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E1786E6-9A0B-186B-0C97-097837DF3476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B5F1C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CCC8C6B-7FEB-DC69-CFED-A0074190A1E7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- 001</a:t>
              </a:r>
            </a:p>
          </p:txBody>
        </p:sp>
      </p:grpSp>
      <p:grpSp>
        <p:nvGrpSpPr>
          <p:cNvPr id="17" name="!!!Y02">
            <a:extLst>
              <a:ext uri="{FF2B5EF4-FFF2-40B4-BE49-F238E27FC236}">
                <a16:creationId xmlns:a16="http://schemas.microsoft.com/office/drawing/2014/main" id="{E7D34BF9-E555-4FA9-28AD-1EA6F6367668}"/>
              </a:ext>
            </a:extLst>
          </p:cNvPr>
          <p:cNvGrpSpPr/>
          <p:nvPr/>
        </p:nvGrpSpPr>
        <p:grpSpPr>
          <a:xfrm>
            <a:off x="52345" y="0"/>
            <a:ext cx="12192000" cy="6858000"/>
            <a:chOff x="0" y="0"/>
            <a:chExt cx="12192000" cy="68580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AADE6B-918D-B155-7FA3-1FA427D585AD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D18B60-6E2F-146D-E9B1-0AE149FB41D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5FDD1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973D62-63F4-7DC8-5AB5-090DD6A8C8C9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grpSp>
        <p:nvGrpSpPr>
          <p:cNvPr id="21" name="!!!X02">
            <a:extLst>
              <a:ext uri="{FF2B5EF4-FFF2-40B4-BE49-F238E27FC236}">
                <a16:creationId xmlns:a16="http://schemas.microsoft.com/office/drawing/2014/main" id="{B4CA494B-E6DB-0491-EAA6-719FA8884132}"/>
              </a:ext>
            </a:extLst>
          </p:cNvPr>
          <p:cNvGrpSpPr/>
          <p:nvPr/>
        </p:nvGrpSpPr>
        <p:grpSpPr>
          <a:xfrm>
            <a:off x="52345" y="0"/>
            <a:ext cx="12192000" cy="6858000"/>
            <a:chOff x="0" y="0"/>
            <a:chExt cx="12192000" cy="685800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97CD51-B8CD-04A6-2D75-4930FCDB2E3F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F14E05D-5398-2C9A-7ACD-D9B1C3C0507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C9F4A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290CC28-6881-0F5C-8413-80A6FBF6E47B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- 002</a:t>
              </a:r>
            </a:p>
          </p:txBody>
        </p:sp>
      </p:grpSp>
      <p:grpSp>
        <p:nvGrpSpPr>
          <p:cNvPr id="25" name="!!!X03">
            <a:extLst>
              <a:ext uri="{FF2B5EF4-FFF2-40B4-BE49-F238E27FC236}">
                <a16:creationId xmlns:a16="http://schemas.microsoft.com/office/drawing/2014/main" id="{4C4EFB1E-1C46-D8F3-E817-D840FA2354A3}"/>
              </a:ext>
            </a:extLst>
          </p:cNvPr>
          <p:cNvGrpSpPr/>
          <p:nvPr/>
        </p:nvGrpSpPr>
        <p:grpSpPr>
          <a:xfrm>
            <a:off x="52345" y="0"/>
            <a:ext cx="12192000" cy="6858000"/>
            <a:chOff x="0" y="0"/>
            <a:chExt cx="12192000" cy="685800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78E5E88-A1B7-0AEA-0923-12B21B4FDB48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FD0653-7C02-C13F-CA2A-C0DAF3372410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FCC2F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6B6ECEC-D313-F759-90CF-07332B4B313D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- 003</a:t>
              </a:r>
            </a:p>
          </p:txBody>
        </p:sp>
      </p:grpSp>
      <p:grpSp>
        <p:nvGrpSpPr>
          <p:cNvPr id="29" name="!!!Y02">
            <a:extLst>
              <a:ext uri="{FF2B5EF4-FFF2-40B4-BE49-F238E27FC236}">
                <a16:creationId xmlns:a16="http://schemas.microsoft.com/office/drawing/2014/main" id="{C03DE05E-417E-CCF6-3CAE-F5B3D28BEC4C}"/>
              </a:ext>
            </a:extLst>
          </p:cNvPr>
          <p:cNvGrpSpPr/>
          <p:nvPr/>
        </p:nvGrpSpPr>
        <p:grpSpPr>
          <a:xfrm>
            <a:off x="-12254346" y="0"/>
            <a:ext cx="12192000" cy="6858000"/>
            <a:chOff x="0" y="0"/>
            <a:chExt cx="12192000" cy="685800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A489145-3605-77CC-C2C6-4A3C360A9137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5F9FD8E-530A-58BB-C9F8-925EF1CBBCCE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A8FE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01AE1E-098D-F282-C045-028FD67AEB80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ABB0698-08C5-CB0B-6E1F-296AB6E282CF}"/>
              </a:ext>
            </a:extLst>
          </p:cNvPr>
          <p:cNvSpPr txBox="1"/>
          <p:nvPr/>
        </p:nvSpPr>
        <p:spPr>
          <a:xfrm>
            <a:off x="2739345" y="2370793"/>
            <a:ext cx="9448800" cy="336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Keep hardly we and An here simplify. if midst had and the unless of by things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live, then it, essential to one; with cases fingers, is he necessary virtue to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reduce tells accounts wretchedness. and to and account wanted founder it, and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his hundred superfluous in to ten in front a honest and and the true teach, put</a:t>
            </a:r>
          </a:p>
          <a:p>
            <a:pPr>
              <a:lnSpc>
                <a:spcPct val="150000"/>
              </a:lnSpc>
            </a:pPr>
            <a:endParaRPr lang="en-GB" dirty="0">
              <a:latin typeface="Arial Rounded MT Bold" panose="020F0704030504030204" pitchFamily="34" charset="77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GB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LOREM IPSUM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GB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DOLOR AMET</a:t>
            </a:r>
          </a:p>
          <a:p>
            <a:pPr>
              <a:lnSpc>
                <a:spcPct val="150000"/>
              </a:lnSpc>
            </a:pPr>
            <a:endParaRPr lang="en-GB" dirty="0">
              <a:latin typeface="Arial Rounded MT Bold" panose="020F0704030504030204" pitchFamily="34" charset="77"/>
            </a:endParaRPr>
          </a:p>
        </p:txBody>
      </p:sp>
      <p:pic>
        <p:nvPicPr>
          <p:cNvPr id="7" name="Picture 6" descr="Colourful toucan tropical bird">
            <a:extLst>
              <a:ext uri="{FF2B5EF4-FFF2-40B4-BE49-F238E27FC236}">
                <a16:creationId xmlns:a16="http://schemas.microsoft.com/office/drawing/2014/main" id="{4F8E6D3D-2E83-735A-25C6-961689593207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640000" y="-1"/>
            <a:ext cx="2160000" cy="2160000"/>
          </a:xfrm>
          <a:prstGeom prst="rect">
            <a:avLst/>
          </a:prstGeom>
          <a:ln>
            <a:solidFill>
              <a:schemeClr val="tx1"/>
            </a:solidFill>
          </a:ln>
          <a:effectLst>
            <a:reflection blurRad="6350" stA="52000" endA="300" endPos="35000" dir="5400000" sy="-100000" algn="bl" rotWithShape="0"/>
          </a:effec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C10EADA-CCF0-3865-A511-A35D85BD4F81}"/>
              </a:ext>
            </a:extLst>
          </p:cNvPr>
          <p:cNvGrpSpPr/>
          <p:nvPr/>
        </p:nvGrpSpPr>
        <p:grpSpPr>
          <a:xfrm>
            <a:off x="3657600" y="508000"/>
            <a:ext cx="2160000" cy="954107"/>
            <a:chOff x="3657600" y="508000"/>
            <a:chExt cx="1879600" cy="95410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29A3B9-FA56-4E93-32C9-DA2480F37643}"/>
                </a:ext>
              </a:extLst>
            </p:cNvPr>
            <p:cNvSpPr txBox="1"/>
            <p:nvPr/>
          </p:nvSpPr>
          <p:spPr>
            <a:xfrm>
              <a:off x="3657600" y="508000"/>
              <a:ext cx="1879600" cy="95410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NL" sz="2800" b="1" i="1" dirty="0">
                  <a:latin typeface="Avenir Black Oblique" panose="02000503020000020003" pitchFamily="2" charset="0"/>
                </a:rPr>
                <a:t>XXX - 003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28F4233-1C30-6AE5-B75A-5DAF0CB60C75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0" y="929620"/>
              <a:ext cx="1879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7980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!!!X01">
            <a:extLst>
              <a:ext uri="{FF2B5EF4-FFF2-40B4-BE49-F238E27FC236}">
                <a16:creationId xmlns:a16="http://schemas.microsoft.com/office/drawing/2014/main" id="{827033AF-7525-AA65-FDCD-3D4E6C7BE20A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5363C6E-C21A-EE42-726E-7778B17252BC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E1786E6-9A0B-186B-0C97-097837DF3476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B5F1C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CCC8C6B-7FEB-DC69-CFED-A0074190A1E7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- 001</a:t>
              </a:r>
            </a:p>
          </p:txBody>
        </p:sp>
      </p:grpSp>
      <p:grpSp>
        <p:nvGrpSpPr>
          <p:cNvPr id="17" name="!!!Y02">
            <a:extLst>
              <a:ext uri="{FF2B5EF4-FFF2-40B4-BE49-F238E27FC236}">
                <a16:creationId xmlns:a16="http://schemas.microsoft.com/office/drawing/2014/main" id="{E7D34BF9-E555-4FA9-28AD-1EA6F6367668}"/>
              </a:ext>
            </a:extLst>
          </p:cNvPr>
          <p:cNvGrpSpPr/>
          <p:nvPr/>
        </p:nvGrpSpPr>
        <p:grpSpPr>
          <a:xfrm>
            <a:off x="52345" y="0"/>
            <a:ext cx="12192000" cy="6858000"/>
            <a:chOff x="0" y="0"/>
            <a:chExt cx="12192000" cy="68580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AADE6B-918D-B155-7FA3-1FA427D585AD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D18B60-6E2F-146D-E9B1-0AE149FB41D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5FDD1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973D62-63F4-7DC8-5AB5-090DD6A8C8C9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grpSp>
        <p:nvGrpSpPr>
          <p:cNvPr id="21" name="!!!X02">
            <a:extLst>
              <a:ext uri="{FF2B5EF4-FFF2-40B4-BE49-F238E27FC236}">
                <a16:creationId xmlns:a16="http://schemas.microsoft.com/office/drawing/2014/main" id="{B4CA494B-E6DB-0491-EAA6-719FA8884132}"/>
              </a:ext>
            </a:extLst>
          </p:cNvPr>
          <p:cNvGrpSpPr/>
          <p:nvPr/>
        </p:nvGrpSpPr>
        <p:grpSpPr>
          <a:xfrm>
            <a:off x="52345" y="0"/>
            <a:ext cx="12192000" cy="6858000"/>
            <a:chOff x="0" y="0"/>
            <a:chExt cx="12192000" cy="685800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97CD51-B8CD-04A6-2D75-4930FCDB2E3F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F14E05D-5398-2C9A-7ACD-D9B1C3C0507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C9F4A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290CC28-6881-0F5C-8413-80A6FBF6E47B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- 002</a:t>
              </a:r>
            </a:p>
          </p:txBody>
        </p:sp>
      </p:grpSp>
      <p:grpSp>
        <p:nvGrpSpPr>
          <p:cNvPr id="25" name="!!!X03">
            <a:extLst>
              <a:ext uri="{FF2B5EF4-FFF2-40B4-BE49-F238E27FC236}">
                <a16:creationId xmlns:a16="http://schemas.microsoft.com/office/drawing/2014/main" id="{4C4EFB1E-1C46-D8F3-E817-D840FA2354A3}"/>
              </a:ext>
            </a:extLst>
          </p:cNvPr>
          <p:cNvGrpSpPr/>
          <p:nvPr/>
        </p:nvGrpSpPr>
        <p:grpSpPr>
          <a:xfrm>
            <a:off x="52345" y="0"/>
            <a:ext cx="12192000" cy="6858000"/>
            <a:chOff x="0" y="0"/>
            <a:chExt cx="12192000" cy="685800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78E5E88-A1B7-0AEA-0923-12B21B4FDB48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FD0653-7C02-C13F-CA2A-C0DAF3372410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FCC2F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6B6ECEC-D313-F759-90CF-07332B4B313D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- 003</a:t>
              </a:r>
            </a:p>
          </p:txBody>
        </p:sp>
      </p:grpSp>
      <p:grpSp>
        <p:nvGrpSpPr>
          <p:cNvPr id="29" name="!!!Y02">
            <a:extLst>
              <a:ext uri="{FF2B5EF4-FFF2-40B4-BE49-F238E27FC236}">
                <a16:creationId xmlns:a16="http://schemas.microsoft.com/office/drawing/2014/main" id="{C03DE05E-417E-CCF6-3CAE-F5B3D28BEC4C}"/>
              </a:ext>
            </a:extLst>
          </p:cNvPr>
          <p:cNvGrpSpPr/>
          <p:nvPr/>
        </p:nvGrpSpPr>
        <p:grpSpPr>
          <a:xfrm>
            <a:off x="52345" y="0"/>
            <a:ext cx="12192000" cy="6858000"/>
            <a:chOff x="0" y="0"/>
            <a:chExt cx="12192000" cy="685800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A489145-3605-77CC-C2C6-4A3C360A9137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5F9FD8E-530A-58BB-C9F8-925EF1CBBCCE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A8FE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01AE1E-098D-F282-C045-028FD67AEB80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CC14978-01BA-A3FA-2638-122C8DBF4D74}"/>
              </a:ext>
            </a:extLst>
          </p:cNvPr>
          <p:cNvSpPr txBox="1"/>
          <p:nvPr/>
        </p:nvSpPr>
        <p:spPr>
          <a:xfrm>
            <a:off x="2739345" y="2370793"/>
            <a:ext cx="9448800" cy="336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Affairs were simplicity, a life, to fingers, ten man to get to us as its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excursion. and proved of chopping clout, it, living teach, or make extreme and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be hastily but to let three, the into in though came here succeeds. drive not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Arial Rounded MT Bold" panose="020F0704030504030204" pitchFamily="34" charset="77"/>
              </a:rPr>
              <a:t>the its to I uncertainty For not we ten marrow superfluous a so all meanly, and</a:t>
            </a:r>
          </a:p>
          <a:p>
            <a:pPr>
              <a:lnSpc>
                <a:spcPct val="150000"/>
              </a:lnSpc>
            </a:pPr>
            <a:endParaRPr lang="en-GB" dirty="0">
              <a:latin typeface="Arial Rounded MT Bold" panose="020F0704030504030204" pitchFamily="34" charset="77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GB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LOREM IPSUM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GB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DOLOR AMET</a:t>
            </a:r>
          </a:p>
          <a:p>
            <a:pPr>
              <a:lnSpc>
                <a:spcPct val="150000"/>
              </a:lnSpc>
            </a:pPr>
            <a:endParaRPr lang="en-GB" dirty="0">
              <a:latin typeface="Arial Rounded MT Bold" panose="020F0704030504030204" pitchFamily="34" charset="77"/>
            </a:endParaRPr>
          </a:p>
        </p:txBody>
      </p:sp>
      <p:pic>
        <p:nvPicPr>
          <p:cNvPr id="7" name="Picture 6" descr="Pit bull puppy studio portrait">
            <a:extLst>
              <a:ext uri="{FF2B5EF4-FFF2-40B4-BE49-F238E27FC236}">
                <a16:creationId xmlns:a16="http://schemas.microsoft.com/office/drawing/2014/main" id="{267B812C-2F8B-C3B7-1E25-ABDC2B6CA8B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640000" y="0"/>
            <a:ext cx="2160000" cy="2160000"/>
          </a:xfrm>
          <a:prstGeom prst="rect">
            <a:avLst/>
          </a:prstGeom>
          <a:ln>
            <a:solidFill>
              <a:schemeClr val="tx1"/>
            </a:solidFill>
          </a:ln>
          <a:effectLst>
            <a:reflection blurRad="6350" stA="52000" endA="300" endPos="35000" dir="5400000" sy="-100000" algn="bl" rotWithShape="0"/>
          </a:effec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FBC8CF9-2DE2-46F1-A528-F19CA5E4FE09}"/>
              </a:ext>
            </a:extLst>
          </p:cNvPr>
          <p:cNvGrpSpPr/>
          <p:nvPr/>
        </p:nvGrpSpPr>
        <p:grpSpPr>
          <a:xfrm>
            <a:off x="3657600" y="508000"/>
            <a:ext cx="1879600" cy="523220"/>
            <a:chOff x="3657600" y="508000"/>
            <a:chExt cx="1879600" cy="52322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9FB3642-3038-0370-D4DF-9A5A22876C82}"/>
                </a:ext>
              </a:extLst>
            </p:cNvPr>
            <p:cNvSpPr txBox="1"/>
            <p:nvPr/>
          </p:nvSpPr>
          <p:spPr>
            <a:xfrm>
              <a:off x="3657600" y="508000"/>
              <a:ext cx="1879600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NL" sz="2800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D6EE410-0C69-259C-FC15-AB384470801F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0" y="929620"/>
              <a:ext cx="1879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65957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!!!X01">
            <a:extLst>
              <a:ext uri="{FF2B5EF4-FFF2-40B4-BE49-F238E27FC236}">
                <a16:creationId xmlns:a16="http://schemas.microsoft.com/office/drawing/2014/main" id="{827033AF-7525-AA65-FDCD-3D4E6C7BE20A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5363C6E-C21A-EE42-726E-7778B17252BC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E1786E6-9A0B-186B-0C97-097837DF3476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B5F1C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CCC8C6B-7FEB-DC69-CFED-A0074190A1E7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- 001</a:t>
              </a:r>
            </a:p>
          </p:txBody>
        </p:sp>
      </p:grpSp>
      <p:grpSp>
        <p:nvGrpSpPr>
          <p:cNvPr id="17" name="!!!Y02">
            <a:extLst>
              <a:ext uri="{FF2B5EF4-FFF2-40B4-BE49-F238E27FC236}">
                <a16:creationId xmlns:a16="http://schemas.microsoft.com/office/drawing/2014/main" id="{E7D34BF9-E555-4FA9-28AD-1EA6F6367668}"/>
              </a:ext>
            </a:extLst>
          </p:cNvPr>
          <p:cNvGrpSpPr/>
          <p:nvPr/>
        </p:nvGrpSpPr>
        <p:grpSpPr>
          <a:xfrm>
            <a:off x="-598714" y="0"/>
            <a:ext cx="12192000" cy="6858000"/>
            <a:chOff x="0" y="0"/>
            <a:chExt cx="12192000" cy="68580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AADE6B-918D-B155-7FA3-1FA427D585AD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D18B60-6E2F-146D-E9B1-0AE149FB41D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5FDD1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973D62-63F4-7DC8-5AB5-090DD6A8C8C9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grpSp>
        <p:nvGrpSpPr>
          <p:cNvPr id="21" name="!!!X02">
            <a:extLst>
              <a:ext uri="{FF2B5EF4-FFF2-40B4-BE49-F238E27FC236}">
                <a16:creationId xmlns:a16="http://schemas.microsoft.com/office/drawing/2014/main" id="{B4CA494B-E6DB-0491-EAA6-719FA8884132}"/>
              </a:ext>
            </a:extLst>
          </p:cNvPr>
          <p:cNvGrpSpPr/>
          <p:nvPr/>
        </p:nvGrpSpPr>
        <p:grpSpPr>
          <a:xfrm>
            <a:off x="-1197428" y="0"/>
            <a:ext cx="12192000" cy="6858000"/>
            <a:chOff x="0" y="0"/>
            <a:chExt cx="12192000" cy="685800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97CD51-B8CD-04A6-2D75-4930FCDB2E3F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F14E05D-5398-2C9A-7ACD-D9B1C3C05075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C9F4A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290CC28-6881-0F5C-8413-80A6FBF6E47B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- 002</a:t>
              </a:r>
            </a:p>
          </p:txBody>
        </p:sp>
      </p:grpSp>
      <p:grpSp>
        <p:nvGrpSpPr>
          <p:cNvPr id="25" name="!!!X03">
            <a:extLst>
              <a:ext uri="{FF2B5EF4-FFF2-40B4-BE49-F238E27FC236}">
                <a16:creationId xmlns:a16="http://schemas.microsoft.com/office/drawing/2014/main" id="{4C4EFB1E-1C46-D8F3-E817-D840FA2354A3}"/>
              </a:ext>
            </a:extLst>
          </p:cNvPr>
          <p:cNvGrpSpPr/>
          <p:nvPr/>
        </p:nvGrpSpPr>
        <p:grpSpPr>
          <a:xfrm>
            <a:off x="-1796142" y="0"/>
            <a:ext cx="12192000" cy="6858000"/>
            <a:chOff x="0" y="0"/>
            <a:chExt cx="12192000" cy="685800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78E5E88-A1B7-0AEA-0923-12B21B4FDB48}"/>
                </a:ext>
              </a:extLst>
            </p:cNvPr>
            <p:cNvSpPr txBox="1"/>
            <p:nvPr/>
          </p:nvSpPr>
          <p:spPr>
            <a:xfrm>
              <a:off x="0" y="0"/>
              <a:ext cx="11593286" cy="6858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FD0653-7C02-C13F-CA2A-C0DAF3372410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FCC2FC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6B6ECEC-D313-F759-90CF-07332B4B313D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XXX - 003</a:t>
              </a:r>
            </a:p>
          </p:txBody>
        </p:sp>
      </p:grpSp>
      <p:grpSp>
        <p:nvGrpSpPr>
          <p:cNvPr id="29" name="!!!Y02">
            <a:extLst>
              <a:ext uri="{FF2B5EF4-FFF2-40B4-BE49-F238E27FC236}">
                <a16:creationId xmlns:a16="http://schemas.microsoft.com/office/drawing/2014/main" id="{C03DE05E-417E-CCF6-3CAE-F5B3D28BEC4C}"/>
              </a:ext>
            </a:extLst>
          </p:cNvPr>
          <p:cNvGrpSpPr/>
          <p:nvPr/>
        </p:nvGrpSpPr>
        <p:grpSpPr>
          <a:xfrm>
            <a:off x="-1681452" y="0"/>
            <a:ext cx="11593286" cy="6858000"/>
            <a:chOff x="713404" y="0"/>
            <a:chExt cx="11593286" cy="685800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A489145-3605-77CC-C2C6-4A3C360A9137}"/>
                </a:ext>
              </a:extLst>
            </p:cNvPr>
            <p:cNvSpPr txBox="1"/>
            <p:nvPr/>
          </p:nvSpPr>
          <p:spPr>
            <a:xfrm>
              <a:off x="713404" y="816265"/>
              <a:ext cx="1159328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4000" b="1" dirty="0">
                  <a:latin typeface="Arial Rounded MT Bold" panose="020F0704030504030204" pitchFamily="34" charset="77"/>
                </a:rPr>
                <a:t>OUR ROADMAP FOR 2023 </a:t>
              </a:r>
            </a:p>
            <a:p>
              <a:pPr algn="ctr"/>
              <a:r>
                <a:rPr lang="en-NL" sz="4000" b="1" dirty="0">
                  <a:latin typeface="Arial Rounded MT Bold" panose="020F0704030504030204" pitchFamily="34" charset="77"/>
                </a:rPr>
                <a:t>Q2 – Q3 – Q4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5F9FD8E-530A-58BB-C9F8-925EF1CBBCCE}"/>
                </a:ext>
              </a:extLst>
            </p:cNvPr>
            <p:cNvSpPr txBox="1"/>
            <p:nvPr/>
          </p:nvSpPr>
          <p:spPr>
            <a:xfrm>
              <a:off x="11593286" y="0"/>
              <a:ext cx="598714" cy="6858000"/>
            </a:xfrm>
            <a:prstGeom prst="rect">
              <a:avLst/>
            </a:prstGeom>
            <a:solidFill>
              <a:srgbClr val="EA8FEA"/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NL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01AE1E-098D-F282-C045-028FD67AEB80}"/>
                </a:ext>
              </a:extLst>
            </p:cNvPr>
            <p:cNvSpPr txBox="1"/>
            <p:nvPr/>
          </p:nvSpPr>
          <p:spPr>
            <a:xfrm rot="16200000">
              <a:off x="11201401" y="3244334"/>
              <a:ext cx="138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b="1" i="1" dirty="0">
                  <a:latin typeface="Avenir Black Oblique" panose="02000503020000020003" pitchFamily="2" charset="0"/>
                </a:rPr>
                <a:t>YYY - 002</a:t>
              </a:r>
            </a:p>
          </p:txBody>
        </p:sp>
      </p:grpSp>
      <p:grpSp>
        <p:nvGrpSpPr>
          <p:cNvPr id="64" name="Timeline">
            <a:extLst>
              <a:ext uri="{FF2B5EF4-FFF2-40B4-BE49-F238E27FC236}">
                <a16:creationId xmlns:a16="http://schemas.microsoft.com/office/drawing/2014/main" id="{DD3F6A2A-FAED-4DBD-090B-B65A35752172}"/>
              </a:ext>
            </a:extLst>
          </p:cNvPr>
          <p:cNvGrpSpPr/>
          <p:nvPr/>
        </p:nvGrpSpPr>
        <p:grpSpPr>
          <a:xfrm>
            <a:off x="345306" y="3285586"/>
            <a:ext cx="8232182" cy="1822074"/>
            <a:chOff x="345306" y="3285586"/>
            <a:chExt cx="8232182" cy="1822074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6F3EE051-16EB-30D7-A090-C65097946AE2}"/>
                </a:ext>
              </a:extLst>
            </p:cNvPr>
            <p:cNvCxnSpPr>
              <a:cxnSpLocks/>
            </p:cNvCxnSpPr>
            <p:nvPr/>
          </p:nvCxnSpPr>
          <p:spPr>
            <a:xfrm>
              <a:off x="449943" y="4365704"/>
              <a:ext cx="7931077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ADDA11CA-223A-AD32-3599-E8F492C63EA8}"/>
                </a:ext>
              </a:extLst>
            </p:cNvPr>
            <p:cNvGrpSpPr/>
            <p:nvPr/>
          </p:nvGrpSpPr>
          <p:grpSpPr>
            <a:xfrm>
              <a:off x="345306" y="3285586"/>
              <a:ext cx="726969" cy="1069105"/>
              <a:chOff x="-526668" y="3285586"/>
              <a:chExt cx="726969" cy="1069105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18576DE8-031A-C0E8-6478-139FFFD0B2B9}"/>
                  </a:ext>
                </a:extLst>
              </p:cNvPr>
              <p:cNvGrpSpPr/>
              <p:nvPr/>
            </p:nvGrpSpPr>
            <p:grpSpPr>
              <a:xfrm rot="10800000">
                <a:off x="-345584" y="3644612"/>
                <a:ext cx="364804" cy="710079"/>
                <a:chOff x="7707086" y="-1590484"/>
                <a:chExt cx="457200" cy="835494"/>
              </a:xfrm>
            </p:grpSpPr>
            <p:grpSp>
              <p:nvGrpSpPr>
                <p:cNvPr id="7" name="Map">
                  <a:extLst>
                    <a:ext uri="{FF2B5EF4-FFF2-40B4-BE49-F238E27FC236}">
                      <a16:creationId xmlns:a16="http://schemas.microsoft.com/office/drawing/2014/main" id="{560F2898-033E-6645-0CC9-6D7C978A07C4}"/>
                    </a:ext>
                  </a:extLst>
                </p:cNvPr>
                <p:cNvGrpSpPr/>
                <p:nvPr/>
              </p:nvGrpSpPr>
              <p:grpSpPr>
                <a:xfrm rot="10800000">
                  <a:off x="7707086" y="-1212190"/>
                  <a:ext cx="457200" cy="457200"/>
                  <a:chOff x="0" y="0"/>
                  <a:chExt cx="457200" cy="457200"/>
                </a:xfrm>
              </p:grpSpPr>
              <p:sp>
                <p:nvSpPr>
                  <p:cNvPr id="9" name="任意形状 1090">
                    <a:extLst>
                      <a:ext uri="{FF2B5EF4-FFF2-40B4-BE49-F238E27FC236}">
                        <a16:creationId xmlns:a16="http://schemas.microsoft.com/office/drawing/2014/main" id="{5DC6F47E-97FA-2AD1-9DA6-EFF0A37F9831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457200" cy="457200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/>
                  </a:p>
                </p:txBody>
              </p:sp>
              <p:sp>
                <p:nvSpPr>
                  <p:cNvPr id="10" name="任意形状 1091">
                    <a:extLst>
                      <a:ext uri="{FF2B5EF4-FFF2-40B4-BE49-F238E27FC236}">
                        <a16:creationId xmlns:a16="http://schemas.microsoft.com/office/drawing/2014/main" id="{A2AC9B7C-3F8B-1344-7D8C-0E58F0C5F50C}"/>
                      </a:ext>
                    </a:extLst>
                  </p:cNvPr>
                  <p:cNvSpPr/>
                  <p:nvPr/>
                </p:nvSpPr>
                <p:spPr>
                  <a:xfrm>
                    <a:off x="57150" y="38102"/>
                    <a:ext cx="342900" cy="413917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9679" h="20760" extrusionOk="0">
                        <a:moveTo>
                          <a:pt x="9839" y="18058"/>
                        </a:moveTo>
                        <a:lnTo>
                          <a:pt x="15251" y="13328"/>
                        </a:lnTo>
                        <a:cubicBezTo>
                          <a:pt x="18239" y="10716"/>
                          <a:pt x="18239" y="6481"/>
                          <a:pt x="15250" y="3870"/>
                        </a:cubicBezTo>
                        <a:cubicBezTo>
                          <a:pt x="12261" y="1258"/>
                          <a:pt x="7416" y="1258"/>
                          <a:pt x="4427" y="3870"/>
                        </a:cubicBezTo>
                        <a:cubicBezTo>
                          <a:pt x="1439" y="6482"/>
                          <a:pt x="1439" y="10716"/>
                          <a:pt x="4427" y="13328"/>
                        </a:cubicBezTo>
                        <a:lnTo>
                          <a:pt x="9839" y="18058"/>
                        </a:lnTo>
                        <a:close/>
                        <a:moveTo>
                          <a:pt x="9839" y="20760"/>
                        </a:moveTo>
                        <a:lnTo>
                          <a:pt x="2882" y="14679"/>
                        </a:lnTo>
                        <a:cubicBezTo>
                          <a:pt x="-961" y="11321"/>
                          <a:pt x="-961" y="5876"/>
                          <a:pt x="2882" y="2518"/>
                        </a:cubicBezTo>
                        <a:cubicBezTo>
                          <a:pt x="6724" y="-840"/>
                          <a:pt x="12954" y="-840"/>
                          <a:pt x="16797" y="2518"/>
                        </a:cubicBezTo>
                        <a:cubicBezTo>
                          <a:pt x="20639" y="5876"/>
                          <a:pt x="20639" y="11321"/>
                          <a:pt x="16797" y="14679"/>
                        </a:cubicBezTo>
                        <a:lnTo>
                          <a:pt x="9839" y="20760"/>
                        </a:lnTo>
                        <a:close/>
                        <a:moveTo>
                          <a:pt x="9839" y="10510"/>
                        </a:moveTo>
                        <a:cubicBezTo>
                          <a:pt x="11047" y="10510"/>
                          <a:pt x="12026" y="9654"/>
                          <a:pt x="12026" y="8599"/>
                        </a:cubicBezTo>
                        <a:cubicBezTo>
                          <a:pt x="12026" y="7543"/>
                          <a:pt x="11047" y="6688"/>
                          <a:pt x="9839" y="6688"/>
                        </a:cubicBezTo>
                        <a:cubicBezTo>
                          <a:pt x="8631" y="6688"/>
                          <a:pt x="7653" y="7543"/>
                          <a:pt x="7653" y="8599"/>
                        </a:cubicBezTo>
                        <a:cubicBezTo>
                          <a:pt x="7653" y="9654"/>
                          <a:pt x="8631" y="10510"/>
                          <a:pt x="9839" y="10510"/>
                        </a:cubicBezTo>
                        <a:close/>
                        <a:moveTo>
                          <a:pt x="9839" y="12421"/>
                        </a:moveTo>
                        <a:cubicBezTo>
                          <a:pt x="7424" y="12421"/>
                          <a:pt x="5466" y="10710"/>
                          <a:pt x="5466" y="8599"/>
                        </a:cubicBezTo>
                        <a:cubicBezTo>
                          <a:pt x="5466" y="6488"/>
                          <a:pt x="7424" y="4777"/>
                          <a:pt x="9839" y="4777"/>
                        </a:cubicBezTo>
                        <a:cubicBezTo>
                          <a:pt x="12254" y="4777"/>
                          <a:pt x="14212" y="6488"/>
                          <a:pt x="14212" y="8599"/>
                        </a:cubicBezTo>
                        <a:cubicBezTo>
                          <a:pt x="14212" y="10710"/>
                          <a:pt x="12254" y="12421"/>
                          <a:pt x="9839" y="1242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/>
                  </a:p>
                </p:txBody>
              </p:sp>
            </p:grp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CFDEFFDA-FAF3-14D9-45A6-0BE622CF8F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35686" y="-1590484"/>
                  <a:ext cx="0" cy="41174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1D068AC-FDDA-789D-A372-69443A6EEBE6}"/>
                  </a:ext>
                </a:extLst>
              </p:cNvPr>
              <p:cNvSpPr txBox="1"/>
              <p:nvPr/>
            </p:nvSpPr>
            <p:spPr>
              <a:xfrm>
                <a:off x="-526668" y="3285586"/>
                <a:ext cx="72696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NL" sz="1100" dirty="0">
                    <a:latin typeface="Arial Rounded MT Bold" panose="020F0704030504030204" pitchFamily="34" charset="77"/>
                  </a:rPr>
                  <a:t>APRIL</a:t>
                </a: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2F288B7C-E102-CC6B-B8C4-D2CC135743D2}"/>
                </a:ext>
              </a:extLst>
            </p:cNvPr>
            <p:cNvGrpSpPr/>
            <p:nvPr/>
          </p:nvGrpSpPr>
          <p:grpSpPr>
            <a:xfrm>
              <a:off x="2100273" y="3285586"/>
              <a:ext cx="726969" cy="1069104"/>
              <a:chOff x="1587017" y="3285586"/>
              <a:chExt cx="726969" cy="1069104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9EF8CB00-3706-8973-462A-BC3780F969C6}"/>
                  </a:ext>
                </a:extLst>
              </p:cNvPr>
              <p:cNvGrpSpPr/>
              <p:nvPr/>
            </p:nvGrpSpPr>
            <p:grpSpPr>
              <a:xfrm rot="10800000">
                <a:off x="1632170" y="3644611"/>
                <a:ext cx="364804" cy="710079"/>
                <a:chOff x="7707086" y="-1590484"/>
                <a:chExt cx="457200" cy="835494"/>
              </a:xfrm>
            </p:grpSpPr>
            <p:grpSp>
              <p:nvGrpSpPr>
                <p:cNvPr id="44" name="Map">
                  <a:extLst>
                    <a:ext uri="{FF2B5EF4-FFF2-40B4-BE49-F238E27FC236}">
                      <a16:creationId xmlns:a16="http://schemas.microsoft.com/office/drawing/2014/main" id="{492164FA-B7DF-89D4-39A6-7DC95038E208}"/>
                    </a:ext>
                  </a:extLst>
                </p:cNvPr>
                <p:cNvGrpSpPr/>
                <p:nvPr/>
              </p:nvGrpSpPr>
              <p:grpSpPr>
                <a:xfrm rot="10800000">
                  <a:off x="7707086" y="-1212190"/>
                  <a:ext cx="457200" cy="457200"/>
                  <a:chOff x="0" y="0"/>
                  <a:chExt cx="457200" cy="457200"/>
                </a:xfrm>
              </p:grpSpPr>
              <p:sp>
                <p:nvSpPr>
                  <p:cNvPr id="46" name="任意形状 1090">
                    <a:extLst>
                      <a:ext uri="{FF2B5EF4-FFF2-40B4-BE49-F238E27FC236}">
                        <a16:creationId xmlns:a16="http://schemas.microsoft.com/office/drawing/2014/main" id="{2CBADEFD-B169-A85A-310B-447DEEC28486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457200" cy="457200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/>
                  </a:p>
                </p:txBody>
              </p:sp>
              <p:sp>
                <p:nvSpPr>
                  <p:cNvPr id="47" name="任意形状 1091">
                    <a:extLst>
                      <a:ext uri="{FF2B5EF4-FFF2-40B4-BE49-F238E27FC236}">
                        <a16:creationId xmlns:a16="http://schemas.microsoft.com/office/drawing/2014/main" id="{AA5FFA58-E328-F9D0-FE6B-CD90A0FBC7BA}"/>
                      </a:ext>
                    </a:extLst>
                  </p:cNvPr>
                  <p:cNvSpPr/>
                  <p:nvPr/>
                </p:nvSpPr>
                <p:spPr>
                  <a:xfrm>
                    <a:off x="57150" y="38102"/>
                    <a:ext cx="342900" cy="413917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9679" h="20760" extrusionOk="0">
                        <a:moveTo>
                          <a:pt x="9839" y="18058"/>
                        </a:moveTo>
                        <a:lnTo>
                          <a:pt x="15251" y="13328"/>
                        </a:lnTo>
                        <a:cubicBezTo>
                          <a:pt x="18239" y="10716"/>
                          <a:pt x="18239" y="6481"/>
                          <a:pt x="15250" y="3870"/>
                        </a:cubicBezTo>
                        <a:cubicBezTo>
                          <a:pt x="12261" y="1258"/>
                          <a:pt x="7416" y="1258"/>
                          <a:pt x="4427" y="3870"/>
                        </a:cubicBezTo>
                        <a:cubicBezTo>
                          <a:pt x="1439" y="6482"/>
                          <a:pt x="1439" y="10716"/>
                          <a:pt x="4427" y="13328"/>
                        </a:cubicBezTo>
                        <a:lnTo>
                          <a:pt x="9839" y="18058"/>
                        </a:lnTo>
                        <a:close/>
                        <a:moveTo>
                          <a:pt x="9839" y="20760"/>
                        </a:moveTo>
                        <a:lnTo>
                          <a:pt x="2882" y="14679"/>
                        </a:lnTo>
                        <a:cubicBezTo>
                          <a:pt x="-961" y="11321"/>
                          <a:pt x="-961" y="5876"/>
                          <a:pt x="2882" y="2518"/>
                        </a:cubicBezTo>
                        <a:cubicBezTo>
                          <a:pt x="6724" y="-840"/>
                          <a:pt x="12954" y="-840"/>
                          <a:pt x="16797" y="2518"/>
                        </a:cubicBezTo>
                        <a:cubicBezTo>
                          <a:pt x="20639" y="5876"/>
                          <a:pt x="20639" y="11321"/>
                          <a:pt x="16797" y="14679"/>
                        </a:cubicBezTo>
                        <a:lnTo>
                          <a:pt x="9839" y="20760"/>
                        </a:lnTo>
                        <a:close/>
                        <a:moveTo>
                          <a:pt x="9839" y="10510"/>
                        </a:moveTo>
                        <a:cubicBezTo>
                          <a:pt x="11047" y="10510"/>
                          <a:pt x="12026" y="9654"/>
                          <a:pt x="12026" y="8599"/>
                        </a:cubicBezTo>
                        <a:cubicBezTo>
                          <a:pt x="12026" y="7543"/>
                          <a:pt x="11047" y="6688"/>
                          <a:pt x="9839" y="6688"/>
                        </a:cubicBezTo>
                        <a:cubicBezTo>
                          <a:pt x="8631" y="6688"/>
                          <a:pt x="7653" y="7543"/>
                          <a:pt x="7653" y="8599"/>
                        </a:cubicBezTo>
                        <a:cubicBezTo>
                          <a:pt x="7653" y="9654"/>
                          <a:pt x="8631" y="10510"/>
                          <a:pt x="9839" y="10510"/>
                        </a:cubicBezTo>
                        <a:close/>
                        <a:moveTo>
                          <a:pt x="9839" y="12421"/>
                        </a:moveTo>
                        <a:cubicBezTo>
                          <a:pt x="7424" y="12421"/>
                          <a:pt x="5466" y="10710"/>
                          <a:pt x="5466" y="8599"/>
                        </a:cubicBezTo>
                        <a:cubicBezTo>
                          <a:pt x="5466" y="6488"/>
                          <a:pt x="7424" y="4777"/>
                          <a:pt x="9839" y="4777"/>
                        </a:cubicBezTo>
                        <a:cubicBezTo>
                          <a:pt x="12254" y="4777"/>
                          <a:pt x="14212" y="6488"/>
                          <a:pt x="14212" y="8599"/>
                        </a:cubicBezTo>
                        <a:cubicBezTo>
                          <a:pt x="14212" y="10710"/>
                          <a:pt x="12254" y="12421"/>
                          <a:pt x="9839" y="1242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/>
                  </a:p>
                </p:txBody>
              </p:sp>
            </p:grp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14996918-58D7-01E8-1A03-E6F7FC47931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35686" y="-1590484"/>
                  <a:ext cx="0" cy="41174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889375E-47BC-CBCD-4C00-CEB0B508CF5E}"/>
                  </a:ext>
                </a:extLst>
              </p:cNvPr>
              <p:cNvSpPr txBox="1"/>
              <p:nvPr/>
            </p:nvSpPr>
            <p:spPr>
              <a:xfrm>
                <a:off x="1587017" y="3285586"/>
                <a:ext cx="72696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NL" sz="1100" dirty="0">
                    <a:latin typeface="Arial Rounded MT Bold" panose="020F0704030504030204" pitchFamily="34" charset="77"/>
                  </a:rPr>
                  <a:t>MAY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A84C3A38-1C13-C620-E51A-A5164985107E}"/>
                </a:ext>
              </a:extLst>
            </p:cNvPr>
            <p:cNvGrpSpPr/>
            <p:nvPr/>
          </p:nvGrpSpPr>
          <p:grpSpPr>
            <a:xfrm>
              <a:off x="5696465" y="3285586"/>
              <a:ext cx="813227" cy="1069104"/>
              <a:chOff x="5313589" y="3285586"/>
              <a:chExt cx="813227" cy="1069104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4DD2B464-6173-9370-B601-9F11774A9246}"/>
                  </a:ext>
                </a:extLst>
              </p:cNvPr>
              <p:cNvGrpSpPr/>
              <p:nvPr/>
            </p:nvGrpSpPr>
            <p:grpSpPr>
              <a:xfrm rot="10800000">
                <a:off x="5587678" y="3644611"/>
                <a:ext cx="364804" cy="710079"/>
                <a:chOff x="7707086" y="-1590484"/>
                <a:chExt cx="457200" cy="835494"/>
              </a:xfrm>
            </p:grpSpPr>
            <p:grpSp>
              <p:nvGrpSpPr>
                <p:cNvPr id="34" name="Map">
                  <a:extLst>
                    <a:ext uri="{FF2B5EF4-FFF2-40B4-BE49-F238E27FC236}">
                      <a16:creationId xmlns:a16="http://schemas.microsoft.com/office/drawing/2014/main" id="{2064EA2E-BACA-FDFD-E0A2-D12E9EFF928B}"/>
                    </a:ext>
                  </a:extLst>
                </p:cNvPr>
                <p:cNvGrpSpPr/>
                <p:nvPr/>
              </p:nvGrpSpPr>
              <p:grpSpPr>
                <a:xfrm rot="10800000">
                  <a:off x="7707086" y="-1212190"/>
                  <a:ext cx="457200" cy="457200"/>
                  <a:chOff x="0" y="0"/>
                  <a:chExt cx="457200" cy="457200"/>
                </a:xfrm>
              </p:grpSpPr>
              <p:sp>
                <p:nvSpPr>
                  <p:cNvPr id="36" name="任意形状 1090">
                    <a:extLst>
                      <a:ext uri="{FF2B5EF4-FFF2-40B4-BE49-F238E27FC236}">
                        <a16:creationId xmlns:a16="http://schemas.microsoft.com/office/drawing/2014/main" id="{61FFCF7F-8F69-36C2-A355-684E1C8E2F61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457200" cy="457200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/>
                  </a:p>
                </p:txBody>
              </p:sp>
              <p:sp>
                <p:nvSpPr>
                  <p:cNvPr id="37" name="任意形状 1091">
                    <a:extLst>
                      <a:ext uri="{FF2B5EF4-FFF2-40B4-BE49-F238E27FC236}">
                        <a16:creationId xmlns:a16="http://schemas.microsoft.com/office/drawing/2014/main" id="{F8029F96-8F50-6CC0-BD38-6A370BEA9FAF}"/>
                      </a:ext>
                    </a:extLst>
                  </p:cNvPr>
                  <p:cNvSpPr/>
                  <p:nvPr/>
                </p:nvSpPr>
                <p:spPr>
                  <a:xfrm>
                    <a:off x="57150" y="38102"/>
                    <a:ext cx="342900" cy="413917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9679" h="20760" extrusionOk="0">
                        <a:moveTo>
                          <a:pt x="9839" y="18058"/>
                        </a:moveTo>
                        <a:lnTo>
                          <a:pt x="15251" y="13328"/>
                        </a:lnTo>
                        <a:cubicBezTo>
                          <a:pt x="18239" y="10716"/>
                          <a:pt x="18239" y="6481"/>
                          <a:pt x="15250" y="3870"/>
                        </a:cubicBezTo>
                        <a:cubicBezTo>
                          <a:pt x="12261" y="1258"/>
                          <a:pt x="7416" y="1258"/>
                          <a:pt x="4427" y="3870"/>
                        </a:cubicBezTo>
                        <a:cubicBezTo>
                          <a:pt x="1439" y="6482"/>
                          <a:pt x="1439" y="10716"/>
                          <a:pt x="4427" y="13328"/>
                        </a:cubicBezTo>
                        <a:lnTo>
                          <a:pt x="9839" y="18058"/>
                        </a:lnTo>
                        <a:close/>
                        <a:moveTo>
                          <a:pt x="9839" y="20760"/>
                        </a:moveTo>
                        <a:lnTo>
                          <a:pt x="2882" y="14679"/>
                        </a:lnTo>
                        <a:cubicBezTo>
                          <a:pt x="-961" y="11321"/>
                          <a:pt x="-961" y="5876"/>
                          <a:pt x="2882" y="2518"/>
                        </a:cubicBezTo>
                        <a:cubicBezTo>
                          <a:pt x="6724" y="-840"/>
                          <a:pt x="12954" y="-840"/>
                          <a:pt x="16797" y="2518"/>
                        </a:cubicBezTo>
                        <a:cubicBezTo>
                          <a:pt x="20639" y="5876"/>
                          <a:pt x="20639" y="11321"/>
                          <a:pt x="16797" y="14679"/>
                        </a:cubicBezTo>
                        <a:lnTo>
                          <a:pt x="9839" y="20760"/>
                        </a:lnTo>
                        <a:close/>
                        <a:moveTo>
                          <a:pt x="9839" y="10510"/>
                        </a:moveTo>
                        <a:cubicBezTo>
                          <a:pt x="11047" y="10510"/>
                          <a:pt x="12026" y="9654"/>
                          <a:pt x="12026" y="8599"/>
                        </a:cubicBezTo>
                        <a:cubicBezTo>
                          <a:pt x="12026" y="7543"/>
                          <a:pt x="11047" y="6688"/>
                          <a:pt x="9839" y="6688"/>
                        </a:cubicBezTo>
                        <a:cubicBezTo>
                          <a:pt x="8631" y="6688"/>
                          <a:pt x="7653" y="7543"/>
                          <a:pt x="7653" y="8599"/>
                        </a:cubicBezTo>
                        <a:cubicBezTo>
                          <a:pt x="7653" y="9654"/>
                          <a:pt x="8631" y="10510"/>
                          <a:pt x="9839" y="10510"/>
                        </a:cubicBezTo>
                        <a:close/>
                        <a:moveTo>
                          <a:pt x="9839" y="12421"/>
                        </a:moveTo>
                        <a:cubicBezTo>
                          <a:pt x="7424" y="12421"/>
                          <a:pt x="5466" y="10710"/>
                          <a:pt x="5466" y="8599"/>
                        </a:cubicBezTo>
                        <a:cubicBezTo>
                          <a:pt x="5466" y="6488"/>
                          <a:pt x="7424" y="4777"/>
                          <a:pt x="9839" y="4777"/>
                        </a:cubicBezTo>
                        <a:cubicBezTo>
                          <a:pt x="12254" y="4777"/>
                          <a:pt x="14212" y="6488"/>
                          <a:pt x="14212" y="8599"/>
                        </a:cubicBezTo>
                        <a:cubicBezTo>
                          <a:pt x="14212" y="10710"/>
                          <a:pt x="12254" y="12421"/>
                          <a:pt x="9839" y="1242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/>
                  </a:p>
                </p:txBody>
              </p:sp>
            </p:grp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8400577B-740C-278A-CDC6-AE69496CAE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35686" y="-1590484"/>
                  <a:ext cx="0" cy="41174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8491F1AE-A883-ACF5-3AE9-A0B2AB9D2487}"/>
                  </a:ext>
                </a:extLst>
              </p:cNvPr>
              <p:cNvSpPr txBox="1"/>
              <p:nvPr/>
            </p:nvSpPr>
            <p:spPr>
              <a:xfrm>
                <a:off x="5313589" y="3285586"/>
                <a:ext cx="81322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NL" sz="1100" dirty="0">
                    <a:latin typeface="Arial Rounded MT Bold" panose="020F0704030504030204" pitchFamily="34" charset="77"/>
                  </a:rPr>
                  <a:t>AUGUST</a:t>
                </a: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DB423253-E848-C4B0-FB3D-615AD05A846F}"/>
                </a:ext>
              </a:extLst>
            </p:cNvPr>
            <p:cNvGrpSpPr/>
            <p:nvPr/>
          </p:nvGrpSpPr>
          <p:grpSpPr>
            <a:xfrm>
              <a:off x="3855240" y="3285586"/>
              <a:ext cx="813227" cy="1069104"/>
              <a:chOff x="3385711" y="3285586"/>
              <a:chExt cx="813227" cy="1069104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DBCB62E1-E3A0-969D-CF6D-F1A6F89FAF4A}"/>
                  </a:ext>
                </a:extLst>
              </p:cNvPr>
              <p:cNvGrpSpPr/>
              <p:nvPr/>
            </p:nvGrpSpPr>
            <p:grpSpPr>
              <a:xfrm rot="10800000">
                <a:off x="3609924" y="3644611"/>
                <a:ext cx="364804" cy="710079"/>
                <a:chOff x="7707086" y="-1590484"/>
                <a:chExt cx="457200" cy="835494"/>
              </a:xfrm>
            </p:grpSpPr>
            <p:grpSp>
              <p:nvGrpSpPr>
                <p:cNvPr id="39" name="Map">
                  <a:extLst>
                    <a:ext uri="{FF2B5EF4-FFF2-40B4-BE49-F238E27FC236}">
                      <a16:creationId xmlns:a16="http://schemas.microsoft.com/office/drawing/2014/main" id="{3DE74FEA-D1EE-B288-D088-97923C75B81A}"/>
                    </a:ext>
                  </a:extLst>
                </p:cNvPr>
                <p:cNvGrpSpPr/>
                <p:nvPr/>
              </p:nvGrpSpPr>
              <p:grpSpPr>
                <a:xfrm rot="10800000">
                  <a:off x="7707086" y="-1212190"/>
                  <a:ext cx="457200" cy="457200"/>
                  <a:chOff x="0" y="0"/>
                  <a:chExt cx="457200" cy="457200"/>
                </a:xfrm>
              </p:grpSpPr>
              <p:sp>
                <p:nvSpPr>
                  <p:cNvPr id="41" name="任意形状 1090">
                    <a:extLst>
                      <a:ext uri="{FF2B5EF4-FFF2-40B4-BE49-F238E27FC236}">
                        <a16:creationId xmlns:a16="http://schemas.microsoft.com/office/drawing/2014/main" id="{E6A32172-2100-3C9D-E57A-2BD419320ABE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457200" cy="457200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/>
                  </a:p>
                </p:txBody>
              </p:sp>
              <p:sp>
                <p:nvSpPr>
                  <p:cNvPr id="42" name="任意形状 1091">
                    <a:extLst>
                      <a:ext uri="{FF2B5EF4-FFF2-40B4-BE49-F238E27FC236}">
                        <a16:creationId xmlns:a16="http://schemas.microsoft.com/office/drawing/2014/main" id="{24ABC7C5-7E3D-F818-A3E5-60AA5E40B34D}"/>
                      </a:ext>
                    </a:extLst>
                  </p:cNvPr>
                  <p:cNvSpPr/>
                  <p:nvPr/>
                </p:nvSpPr>
                <p:spPr>
                  <a:xfrm>
                    <a:off x="57150" y="38102"/>
                    <a:ext cx="342900" cy="413917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9679" h="20760" extrusionOk="0">
                        <a:moveTo>
                          <a:pt x="9839" y="18058"/>
                        </a:moveTo>
                        <a:lnTo>
                          <a:pt x="15251" y="13328"/>
                        </a:lnTo>
                        <a:cubicBezTo>
                          <a:pt x="18239" y="10716"/>
                          <a:pt x="18239" y="6481"/>
                          <a:pt x="15250" y="3870"/>
                        </a:cubicBezTo>
                        <a:cubicBezTo>
                          <a:pt x="12261" y="1258"/>
                          <a:pt x="7416" y="1258"/>
                          <a:pt x="4427" y="3870"/>
                        </a:cubicBezTo>
                        <a:cubicBezTo>
                          <a:pt x="1439" y="6482"/>
                          <a:pt x="1439" y="10716"/>
                          <a:pt x="4427" y="13328"/>
                        </a:cubicBezTo>
                        <a:lnTo>
                          <a:pt x="9839" y="18058"/>
                        </a:lnTo>
                        <a:close/>
                        <a:moveTo>
                          <a:pt x="9839" y="20760"/>
                        </a:moveTo>
                        <a:lnTo>
                          <a:pt x="2882" y="14679"/>
                        </a:lnTo>
                        <a:cubicBezTo>
                          <a:pt x="-961" y="11321"/>
                          <a:pt x="-961" y="5876"/>
                          <a:pt x="2882" y="2518"/>
                        </a:cubicBezTo>
                        <a:cubicBezTo>
                          <a:pt x="6724" y="-840"/>
                          <a:pt x="12954" y="-840"/>
                          <a:pt x="16797" y="2518"/>
                        </a:cubicBezTo>
                        <a:cubicBezTo>
                          <a:pt x="20639" y="5876"/>
                          <a:pt x="20639" y="11321"/>
                          <a:pt x="16797" y="14679"/>
                        </a:cubicBezTo>
                        <a:lnTo>
                          <a:pt x="9839" y="20760"/>
                        </a:lnTo>
                        <a:close/>
                        <a:moveTo>
                          <a:pt x="9839" y="10510"/>
                        </a:moveTo>
                        <a:cubicBezTo>
                          <a:pt x="11047" y="10510"/>
                          <a:pt x="12026" y="9654"/>
                          <a:pt x="12026" y="8599"/>
                        </a:cubicBezTo>
                        <a:cubicBezTo>
                          <a:pt x="12026" y="7543"/>
                          <a:pt x="11047" y="6688"/>
                          <a:pt x="9839" y="6688"/>
                        </a:cubicBezTo>
                        <a:cubicBezTo>
                          <a:pt x="8631" y="6688"/>
                          <a:pt x="7653" y="7543"/>
                          <a:pt x="7653" y="8599"/>
                        </a:cubicBezTo>
                        <a:cubicBezTo>
                          <a:pt x="7653" y="9654"/>
                          <a:pt x="8631" y="10510"/>
                          <a:pt x="9839" y="10510"/>
                        </a:cubicBezTo>
                        <a:close/>
                        <a:moveTo>
                          <a:pt x="9839" y="12421"/>
                        </a:moveTo>
                        <a:cubicBezTo>
                          <a:pt x="7424" y="12421"/>
                          <a:pt x="5466" y="10710"/>
                          <a:pt x="5466" y="8599"/>
                        </a:cubicBezTo>
                        <a:cubicBezTo>
                          <a:pt x="5466" y="6488"/>
                          <a:pt x="7424" y="4777"/>
                          <a:pt x="9839" y="4777"/>
                        </a:cubicBezTo>
                        <a:cubicBezTo>
                          <a:pt x="12254" y="4777"/>
                          <a:pt x="14212" y="6488"/>
                          <a:pt x="14212" y="8599"/>
                        </a:cubicBezTo>
                        <a:cubicBezTo>
                          <a:pt x="14212" y="10710"/>
                          <a:pt x="12254" y="12421"/>
                          <a:pt x="9839" y="1242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/>
                  </a:p>
                </p:txBody>
              </p:sp>
            </p:grp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5F05A4A7-C02C-5D47-8CB3-CFB9B0A77B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35686" y="-1590484"/>
                  <a:ext cx="0" cy="41174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759CB371-328A-8FCD-9BBE-08BDB51BA260}"/>
                  </a:ext>
                </a:extLst>
              </p:cNvPr>
              <p:cNvSpPr txBox="1"/>
              <p:nvPr/>
            </p:nvSpPr>
            <p:spPr>
              <a:xfrm>
                <a:off x="3385711" y="3285586"/>
                <a:ext cx="81322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NL" sz="1100" dirty="0">
                    <a:latin typeface="Arial Rounded MT Bold" panose="020F0704030504030204" pitchFamily="34" charset="77"/>
                  </a:rPr>
                  <a:t>AUGUST</a:t>
                </a: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D64C13F1-67BA-F1C0-4755-047ED2D41B7F}"/>
                </a:ext>
              </a:extLst>
            </p:cNvPr>
            <p:cNvGrpSpPr/>
            <p:nvPr/>
          </p:nvGrpSpPr>
          <p:grpSpPr>
            <a:xfrm>
              <a:off x="7537688" y="3285586"/>
              <a:ext cx="1039800" cy="1069104"/>
              <a:chOff x="7258239" y="3285586"/>
              <a:chExt cx="1039800" cy="1069104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9C039BC-1A06-45CB-9FD3-209F07FEA65D}"/>
                  </a:ext>
                </a:extLst>
              </p:cNvPr>
              <p:cNvGrpSpPr/>
              <p:nvPr/>
            </p:nvGrpSpPr>
            <p:grpSpPr>
              <a:xfrm rot="10800000">
                <a:off x="7565432" y="3644611"/>
                <a:ext cx="364804" cy="710079"/>
                <a:chOff x="7707086" y="-1590484"/>
                <a:chExt cx="457200" cy="835494"/>
              </a:xfrm>
            </p:grpSpPr>
            <p:grpSp>
              <p:nvGrpSpPr>
                <p:cNvPr id="12" name="Map">
                  <a:extLst>
                    <a:ext uri="{FF2B5EF4-FFF2-40B4-BE49-F238E27FC236}">
                      <a16:creationId xmlns:a16="http://schemas.microsoft.com/office/drawing/2014/main" id="{F38E0232-6325-DFB3-54B7-6C5BF7E601BE}"/>
                    </a:ext>
                  </a:extLst>
                </p:cNvPr>
                <p:cNvGrpSpPr/>
                <p:nvPr/>
              </p:nvGrpSpPr>
              <p:grpSpPr>
                <a:xfrm rot="10800000">
                  <a:off x="7707086" y="-1212190"/>
                  <a:ext cx="457200" cy="457200"/>
                  <a:chOff x="0" y="0"/>
                  <a:chExt cx="457200" cy="457200"/>
                </a:xfrm>
              </p:grpSpPr>
              <p:sp>
                <p:nvSpPr>
                  <p:cNvPr id="14" name="任意形状 1090">
                    <a:extLst>
                      <a:ext uri="{FF2B5EF4-FFF2-40B4-BE49-F238E27FC236}">
                        <a16:creationId xmlns:a16="http://schemas.microsoft.com/office/drawing/2014/main" id="{FB199CEA-AE71-6587-F9B7-6D751D61D313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457200" cy="457200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/>
                  </a:p>
                </p:txBody>
              </p:sp>
              <p:sp>
                <p:nvSpPr>
                  <p:cNvPr id="15" name="任意形状 1091">
                    <a:extLst>
                      <a:ext uri="{FF2B5EF4-FFF2-40B4-BE49-F238E27FC236}">
                        <a16:creationId xmlns:a16="http://schemas.microsoft.com/office/drawing/2014/main" id="{BA7D543D-8A73-E6ED-A6AE-4FD8688EA077}"/>
                      </a:ext>
                    </a:extLst>
                  </p:cNvPr>
                  <p:cNvSpPr/>
                  <p:nvPr/>
                </p:nvSpPr>
                <p:spPr>
                  <a:xfrm>
                    <a:off x="57150" y="38102"/>
                    <a:ext cx="342900" cy="413917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9679" h="20760" extrusionOk="0">
                        <a:moveTo>
                          <a:pt x="9839" y="18058"/>
                        </a:moveTo>
                        <a:lnTo>
                          <a:pt x="15251" y="13328"/>
                        </a:lnTo>
                        <a:cubicBezTo>
                          <a:pt x="18239" y="10716"/>
                          <a:pt x="18239" y="6481"/>
                          <a:pt x="15250" y="3870"/>
                        </a:cubicBezTo>
                        <a:cubicBezTo>
                          <a:pt x="12261" y="1258"/>
                          <a:pt x="7416" y="1258"/>
                          <a:pt x="4427" y="3870"/>
                        </a:cubicBezTo>
                        <a:cubicBezTo>
                          <a:pt x="1439" y="6482"/>
                          <a:pt x="1439" y="10716"/>
                          <a:pt x="4427" y="13328"/>
                        </a:cubicBezTo>
                        <a:lnTo>
                          <a:pt x="9839" y="18058"/>
                        </a:lnTo>
                        <a:close/>
                        <a:moveTo>
                          <a:pt x="9839" y="20760"/>
                        </a:moveTo>
                        <a:lnTo>
                          <a:pt x="2882" y="14679"/>
                        </a:lnTo>
                        <a:cubicBezTo>
                          <a:pt x="-961" y="11321"/>
                          <a:pt x="-961" y="5876"/>
                          <a:pt x="2882" y="2518"/>
                        </a:cubicBezTo>
                        <a:cubicBezTo>
                          <a:pt x="6724" y="-840"/>
                          <a:pt x="12954" y="-840"/>
                          <a:pt x="16797" y="2518"/>
                        </a:cubicBezTo>
                        <a:cubicBezTo>
                          <a:pt x="20639" y="5876"/>
                          <a:pt x="20639" y="11321"/>
                          <a:pt x="16797" y="14679"/>
                        </a:cubicBezTo>
                        <a:lnTo>
                          <a:pt x="9839" y="20760"/>
                        </a:lnTo>
                        <a:close/>
                        <a:moveTo>
                          <a:pt x="9839" y="10510"/>
                        </a:moveTo>
                        <a:cubicBezTo>
                          <a:pt x="11047" y="10510"/>
                          <a:pt x="12026" y="9654"/>
                          <a:pt x="12026" y="8599"/>
                        </a:cubicBezTo>
                        <a:cubicBezTo>
                          <a:pt x="12026" y="7543"/>
                          <a:pt x="11047" y="6688"/>
                          <a:pt x="9839" y="6688"/>
                        </a:cubicBezTo>
                        <a:cubicBezTo>
                          <a:pt x="8631" y="6688"/>
                          <a:pt x="7653" y="7543"/>
                          <a:pt x="7653" y="8599"/>
                        </a:cubicBezTo>
                        <a:cubicBezTo>
                          <a:pt x="7653" y="9654"/>
                          <a:pt x="8631" y="10510"/>
                          <a:pt x="9839" y="10510"/>
                        </a:cubicBezTo>
                        <a:close/>
                        <a:moveTo>
                          <a:pt x="9839" y="12421"/>
                        </a:moveTo>
                        <a:cubicBezTo>
                          <a:pt x="7424" y="12421"/>
                          <a:pt x="5466" y="10710"/>
                          <a:pt x="5466" y="8599"/>
                        </a:cubicBezTo>
                        <a:cubicBezTo>
                          <a:pt x="5466" y="6488"/>
                          <a:pt x="7424" y="4777"/>
                          <a:pt x="9839" y="4777"/>
                        </a:cubicBezTo>
                        <a:cubicBezTo>
                          <a:pt x="12254" y="4777"/>
                          <a:pt x="14212" y="6488"/>
                          <a:pt x="14212" y="8599"/>
                        </a:cubicBezTo>
                        <a:cubicBezTo>
                          <a:pt x="14212" y="10710"/>
                          <a:pt x="12254" y="12421"/>
                          <a:pt x="9839" y="1242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/>
                  </a:p>
                </p:txBody>
              </p:sp>
            </p:grp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6FEE67BF-0DFE-BC60-6B56-D32DC3FB77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35686" y="-1590484"/>
                  <a:ext cx="0" cy="411747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222F783-CC40-28DA-DC84-D074A0763AD5}"/>
                  </a:ext>
                </a:extLst>
              </p:cNvPr>
              <p:cNvSpPr txBox="1"/>
              <p:nvPr/>
            </p:nvSpPr>
            <p:spPr>
              <a:xfrm>
                <a:off x="7258239" y="3285586"/>
                <a:ext cx="1039800" cy="262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NL" sz="1100" dirty="0">
                    <a:latin typeface="Arial Rounded MT Bold" panose="020F0704030504030204" pitchFamily="34" charset="77"/>
                  </a:rPr>
                  <a:t>DECEMBER</a:t>
                </a:r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4E25A89-8228-CA8B-98DD-7C9D6918F94A}"/>
                </a:ext>
              </a:extLst>
            </p:cNvPr>
            <p:cNvSpPr txBox="1"/>
            <p:nvPr/>
          </p:nvSpPr>
          <p:spPr>
            <a:xfrm>
              <a:off x="449943" y="4584440"/>
              <a:ext cx="545885" cy="523220"/>
            </a:xfrm>
            <a:prstGeom prst="rect">
              <a:avLst/>
            </a:prstGeom>
            <a:solidFill>
              <a:srgbClr val="B5F1CC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NL" sz="1400" b="1" dirty="0">
                  <a:latin typeface="Arial Rounded MT Bold" panose="020F0704030504030204" pitchFamily="34" charset="77"/>
                </a:rPr>
                <a:t>XXX001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3CC865EF-1651-C5E0-905C-B013A1A10AED}"/>
                </a:ext>
              </a:extLst>
            </p:cNvPr>
            <p:cNvSpPr txBox="1"/>
            <p:nvPr/>
          </p:nvSpPr>
          <p:spPr>
            <a:xfrm>
              <a:off x="2030173" y="4584440"/>
              <a:ext cx="545885" cy="523220"/>
            </a:xfrm>
            <a:prstGeom prst="rect">
              <a:avLst/>
            </a:prstGeom>
            <a:solidFill>
              <a:srgbClr val="E5FDD1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NL" sz="1400" b="1" dirty="0">
                  <a:latin typeface="Arial Rounded MT Bold" panose="020F0704030504030204" pitchFamily="34" charset="77"/>
                </a:rPr>
                <a:t>YYY</a:t>
              </a:r>
            </a:p>
            <a:p>
              <a:r>
                <a:rPr lang="en-NL" sz="1400" b="1" dirty="0">
                  <a:latin typeface="Arial Rounded MT Bold" panose="020F0704030504030204" pitchFamily="34" charset="77"/>
                </a:rPr>
                <a:t>002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D167DF-30F8-3C83-48E5-9F48BBBCAF0C}"/>
                </a:ext>
              </a:extLst>
            </p:cNvPr>
            <p:cNvSpPr txBox="1"/>
            <p:nvPr/>
          </p:nvSpPr>
          <p:spPr>
            <a:xfrm>
              <a:off x="3988910" y="4584440"/>
              <a:ext cx="545885" cy="523220"/>
            </a:xfrm>
            <a:prstGeom prst="rect">
              <a:avLst/>
            </a:prstGeom>
            <a:solidFill>
              <a:srgbClr val="C9F4AA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NL" sz="1400" b="1" dirty="0">
                  <a:latin typeface="Arial Rounded MT Bold" panose="020F0704030504030204" pitchFamily="34" charset="77"/>
                </a:rPr>
                <a:t>XXX002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5A39E39-5860-BB05-6565-E7D9630ABEED}"/>
                </a:ext>
              </a:extLst>
            </p:cNvPr>
            <p:cNvSpPr txBox="1"/>
            <p:nvPr/>
          </p:nvSpPr>
          <p:spPr>
            <a:xfrm>
              <a:off x="5871624" y="4584440"/>
              <a:ext cx="545885" cy="523220"/>
            </a:xfrm>
            <a:prstGeom prst="rect">
              <a:avLst/>
            </a:prstGeom>
            <a:solidFill>
              <a:srgbClr val="FCC2FC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NL" sz="1400" b="1" dirty="0">
                  <a:latin typeface="Arial Rounded MT Bold" panose="020F0704030504030204" pitchFamily="34" charset="77"/>
                </a:rPr>
                <a:t>XXX003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A98B591-221F-D313-EBA7-C0C7A23B9C26}"/>
                </a:ext>
              </a:extLst>
            </p:cNvPr>
            <p:cNvSpPr txBox="1"/>
            <p:nvPr/>
          </p:nvSpPr>
          <p:spPr>
            <a:xfrm>
              <a:off x="7754339" y="4584440"/>
              <a:ext cx="545885" cy="523220"/>
            </a:xfrm>
            <a:prstGeom prst="rect">
              <a:avLst/>
            </a:prstGeom>
            <a:solidFill>
              <a:srgbClr val="EA8FEA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NL" sz="1400" b="1" dirty="0">
                  <a:latin typeface="Arial Rounded MT Bold" panose="020F0704030504030204" pitchFamily="34" charset="77"/>
                </a:rPr>
                <a:t>YYY</a:t>
              </a:r>
            </a:p>
            <a:p>
              <a:r>
                <a:rPr lang="en-NL" sz="1400" b="1" dirty="0">
                  <a:latin typeface="Arial Rounded MT Bold" panose="020F0704030504030204" pitchFamily="34" charset="77"/>
                </a:rPr>
                <a:t>002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23988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522</Words>
  <Application>Microsoft Macintosh PowerPoint</Application>
  <PresentationFormat>Widescreen</PresentationFormat>
  <Paragraphs>91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Arial Rounded MT Bold</vt:lpstr>
      <vt:lpstr>Avenir Black Oblique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Sergio Giraldo</dc:creator>
  <cp:lastModifiedBy>Sergio Giraldo</cp:lastModifiedBy>
  <cp:revision>2</cp:revision>
  <dcterms:created xsi:type="dcterms:W3CDTF">2023-03-14T09:55:49Z</dcterms:created>
  <dcterms:modified xsi:type="dcterms:W3CDTF">2023-03-14T16:23:03Z</dcterms:modified>
</cp:coreProperties>
</file>

<file path=docProps/thumbnail.jpeg>
</file>